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1"/>
  </p:notesMasterIdLst>
  <p:sldIdLst>
    <p:sldId id="284" r:id="rId5"/>
    <p:sldId id="286" r:id="rId6"/>
    <p:sldId id="287" r:id="rId7"/>
    <p:sldId id="320" r:id="rId8"/>
    <p:sldId id="300" r:id="rId9"/>
    <p:sldId id="313" r:id="rId10"/>
    <p:sldId id="299" r:id="rId11"/>
    <p:sldId id="304" r:id="rId12"/>
    <p:sldId id="301" r:id="rId13"/>
    <p:sldId id="302" r:id="rId14"/>
    <p:sldId id="306" r:id="rId15"/>
    <p:sldId id="303" r:id="rId16"/>
    <p:sldId id="321" r:id="rId17"/>
    <p:sldId id="309" r:id="rId18"/>
    <p:sldId id="308" r:id="rId19"/>
    <p:sldId id="307" r:id="rId20"/>
    <p:sldId id="322" r:id="rId21"/>
    <p:sldId id="310" r:id="rId22"/>
    <p:sldId id="312" r:id="rId23"/>
    <p:sldId id="311" r:id="rId24"/>
    <p:sldId id="314" r:id="rId25"/>
    <p:sldId id="315" r:id="rId26"/>
    <p:sldId id="294" r:id="rId27"/>
    <p:sldId id="319" r:id="rId28"/>
    <p:sldId id="295" r:id="rId29"/>
    <p:sldId id="31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2C6EED-D8EF-4BB8-B139-CF3F9BED53E4}" v="152" dt="2024-07-23T21:55:02.6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79" autoAdjust="0"/>
    <p:restoredTop sz="94899" autoAdjust="0"/>
  </p:normalViewPr>
  <p:slideViewPr>
    <p:cSldViewPr snapToGrid="0" snapToObjects="1" showGuides="1">
      <p:cViewPr varScale="1">
        <p:scale>
          <a:sx n="85" d="100"/>
          <a:sy n="85" d="100"/>
        </p:scale>
        <p:origin x="821" y="53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Daye" userId="a2471a060a229d21" providerId="LiveId" clId="{992C6EED-D8EF-4BB8-B139-CF3F9BED53E4}"/>
    <pc:docChg chg="undo custSel addSld delSld modSld sldOrd">
      <pc:chgData name="Daniel Daye" userId="a2471a060a229d21" providerId="LiveId" clId="{992C6EED-D8EF-4BB8-B139-CF3F9BED53E4}" dt="2024-07-25T21:44:41.002" v="7227" actId="20577"/>
      <pc:docMkLst>
        <pc:docMk/>
      </pc:docMkLst>
      <pc:sldChg chg="addSp del">
        <pc:chgData name="Daniel Daye" userId="a2471a060a229d21" providerId="LiveId" clId="{992C6EED-D8EF-4BB8-B139-CF3F9BED53E4}" dt="2024-07-21T21:50:43.295" v="2033" actId="2696"/>
        <pc:sldMkLst>
          <pc:docMk/>
          <pc:sldMk cId="2831084956" sldId="261"/>
        </pc:sldMkLst>
        <pc:spChg chg="add">
          <ac:chgData name="Daniel Daye" userId="a2471a060a229d21" providerId="LiveId" clId="{992C6EED-D8EF-4BB8-B139-CF3F9BED53E4}" dt="2024-07-21T18:38:55.651" v="1420"/>
          <ac:spMkLst>
            <pc:docMk/>
            <pc:sldMk cId="2831084956" sldId="261"/>
            <ac:spMk id="2" creationId="{6E47F9DE-790E-73FB-5997-D28667522E25}"/>
          </ac:spMkLst>
        </pc:spChg>
        <pc:spChg chg="add">
          <ac:chgData name="Daniel Daye" userId="a2471a060a229d21" providerId="LiveId" clId="{992C6EED-D8EF-4BB8-B139-CF3F9BED53E4}" dt="2024-07-21T18:38:55.651" v="1420"/>
          <ac:spMkLst>
            <pc:docMk/>
            <pc:sldMk cId="2831084956" sldId="261"/>
            <ac:spMk id="3" creationId="{B334037D-4CE3-17DC-7A2A-64E8120A9B43}"/>
          </ac:spMkLst>
        </pc:spChg>
      </pc:sldChg>
      <pc:sldChg chg="addSp del">
        <pc:chgData name="Daniel Daye" userId="a2471a060a229d21" providerId="LiveId" clId="{992C6EED-D8EF-4BB8-B139-CF3F9BED53E4}" dt="2024-07-21T21:51:24.028" v="2034" actId="47"/>
        <pc:sldMkLst>
          <pc:docMk/>
          <pc:sldMk cId="2011023441" sldId="262"/>
        </pc:sldMkLst>
        <pc:spChg chg="add">
          <ac:chgData name="Daniel Daye" userId="a2471a060a229d21" providerId="LiveId" clId="{992C6EED-D8EF-4BB8-B139-CF3F9BED53E4}" dt="2024-07-21T18:38:55.651" v="1420"/>
          <ac:spMkLst>
            <pc:docMk/>
            <pc:sldMk cId="2011023441" sldId="262"/>
            <ac:spMk id="2" creationId="{7F9A2F75-9D02-3ED8-071B-99FC210DE10A}"/>
          </ac:spMkLst>
        </pc:spChg>
        <pc:spChg chg="add">
          <ac:chgData name="Daniel Daye" userId="a2471a060a229d21" providerId="LiveId" clId="{992C6EED-D8EF-4BB8-B139-CF3F9BED53E4}" dt="2024-07-21T18:38:55.651" v="1420"/>
          <ac:spMkLst>
            <pc:docMk/>
            <pc:sldMk cId="2011023441" sldId="262"/>
            <ac:spMk id="3" creationId="{5D99E0B8-E907-B063-5006-1AC4BB8FC787}"/>
          </ac:spMkLst>
        </pc:spChg>
      </pc:sldChg>
      <pc:sldChg chg="addSp delSp modSp mod">
        <pc:chgData name="Daniel Daye" userId="a2471a060a229d21" providerId="LiveId" clId="{992C6EED-D8EF-4BB8-B139-CF3F9BED53E4}" dt="2024-07-21T18:00:45.811" v="253" actId="14100"/>
        <pc:sldMkLst>
          <pc:docMk/>
          <pc:sldMk cId="4097023305" sldId="284"/>
        </pc:sldMkLst>
        <pc:spChg chg="add del mod">
          <ac:chgData name="Daniel Daye" userId="a2471a060a229d21" providerId="LiveId" clId="{992C6EED-D8EF-4BB8-B139-CF3F9BED53E4}" dt="2024-07-21T17:51:40.442" v="5"/>
          <ac:spMkLst>
            <pc:docMk/>
            <pc:sldMk cId="4097023305" sldId="284"/>
            <ac:spMk id="3" creationId="{A49EEF72-E2C5-3975-3958-B9663D4E6C23}"/>
          </ac:spMkLst>
        </pc:spChg>
        <pc:spChg chg="add mod">
          <ac:chgData name="Daniel Daye" userId="a2471a060a229d21" providerId="LiveId" clId="{992C6EED-D8EF-4BB8-B139-CF3F9BED53E4}" dt="2024-07-21T18:00:45.811" v="253" actId="14100"/>
          <ac:spMkLst>
            <pc:docMk/>
            <pc:sldMk cId="4097023305" sldId="284"/>
            <ac:spMk id="8" creationId="{B0F4F3FC-2271-7E6F-371D-F4163ABA2475}"/>
          </ac:spMkLst>
        </pc:spChg>
        <pc:spChg chg="mod">
          <ac:chgData name="Daniel Daye" userId="a2471a060a229d21" providerId="LiveId" clId="{992C6EED-D8EF-4BB8-B139-CF3F9BED53E4}" dt="2024-07-21T18:00:16.913" v="248" actId="122"/>
          <ac:spMkLst>
            <pc:docMk/>
            <pc:sldMk cId="4097023305" sldId="284"/>
            <ac:spMk id="23" creationId="{A4F37AB6-4681-D744-2F89-2949D08676DC}"/>
          </ac:spMkLst>
        </pc:spChg>
        <pc:spChg chg="mod">
          <ac:chgData name="Daniel Daye" userId="a2471a060a229d21" providerId="LiveId" clId="{992C6EED-D8EF-4BB8-B139-CF3F9BED53E4}" dt="2024-07-21T18:00:23.057" v="250" actId="14100"/>
          <ac:spMkLst>
            <pc:docMk/>
            <pc:sldMk cId="4097023305" sldId="284"/>
            <ac:spMk id="26" creationId="{06930851-3EE7-5B25-F590-CCB7467A2094}"/>
          </ac:spMkLst>
        </pc:spChg>
        <pc:picChg chg="add del mod">
          <ac:chgData name="Daniel Daye" userId="a2471a060a229d21" providerId="LiveId" clId="{992C6EED-D8EF-4BB8-B139-CF3F9BED53E4}" dt="2024-07-21T17:51:35.118" v="4"/>
          <ac:picMkLst>
            <pc:docMk/>
            <pc:sldMk cId="4097023305" sldId="284"/>
            <ac:picMk id="5" creationId="{DF5ECDD0-0099-7404-8B73-B594D09AB8BF}"/>
          </ac:picMkLst>
        </pc:picChg>
        <pc:picChg chg="add mod">
          <ac:chgData name="Daniel Daye" userId="a2471a060a229d21" providerId="LiveId" clId="{992C6EED-D8EF-4BB8-B139-CF3F9BED53E4}" dt="2024-07-21T17:59:10.037" v="231" actId="14100"/>
          <ac:picMkLst>
            <pc:docMk/>
            <pc:sldMk cId="4097023305" sldId="284"/>
            <ac:picMk id="7" creationId="{6F17FF1F-0F05-A558-2A6D-0B0A8331DDF8}"/>
          </ac:picMkLst>
        </pc:picChg>
        <pc:picChg chg="del">
          <ac:chgData name="Daniel Daye" userId="a2471a060a229d21" providerId="LiveId" clId="{992C6EED-D8EF-4BB8-B139-CF3F9BED53E4}" dt="2024-07-21T17:50:22.403" v="0" actId="478"/>
          <ac:picMkLst>
            <pc:docMk/>
            <pc:sldMk cId="4097023305" sldId="284"/>
            <ac:picMk id="37" creationId="{A19A6DDD-C216-2AAD-4F19-4A7B5929202A}"/>
          </ac:picMkLst>
        </pc:picChg>
      </pc:sldChg>
      <pc:sldChg chg="del">
        <pc:chgData name="Daniel Daye" userId="a2471a060a229d21" providerId="LiveId" clId="{992C6EED-D8EF-4BB8-B139-CF3F9BED53E4}" dt="2024-07-21T21:50:37.182" v="2032" actId="2696"/>
        <pc:sldMkLst>
          <pc:docMk/>
          <pc:sldMk cId="375226397" sldId="285"/>
        </pc:sldMkLst>
      </pc:sldChg>
      <pc:sldChg chg="addSp delSp modSp mod setBg">
        <pc:chgData name="Daniel Daye" userId="a2471a060a229d21" providerId="LiveId" clId="{992C6EED-D8EF-4BB8-B139-CF3F9BED53E4}" dt="2024-07-25T21:44:41.002" v="7227" actId="20577"/>
        <pc:sldMkLst>
          <pc:docMk/>
          <pc:sldMk cId="681978606" sldId="286"/>
        </pc:sldMkLst>
        <pc:spChg chg="mod">
          <ac:chgData name="Daniel Daye" userId="a2471a060a229d21" providerId="LiveId" clId="{992C6EED-D8EF-4BB8-B139-CF3F9BED53E4}" dt="2024-07-21T17:58:06.088" v="208" actId="20577"/>
          <ac:spMkLst>
            <pc:docMk/>
            <pc:sldMk cId="681978606" sldId="286"/>
            <ac:spMk id="2" creationId="{830B3421-27E8-64F7-C72E-A20B3B5BFD28}"/>
          </ac:spMkLst>
        </pc:spChg>
        <pc:spChg chg="del mod ord">
          <ac:chgData name="Daniel Daye" userId="a2471a060a229d21" providerId="LiveId" clId="{992C6EED-D8EF-4BB8-B139-CF3F9BED53E4}" dt="2024-07-23T00:12:22.585" v="6667" actId="478"/>
          <ac:spMkLst>
            <pc:docMk/>
            <pc:sldMk cId="681978606" sldId="286"/>
            <ac:spMk id="3" creationId="{6FFCC227-AEF6-4194-577B-C14BE9F08F99}"/>
          </ac:spMkLst>
        </pc:spChg>
        <pc:spChg chg="del mod ord">
          <ac:chgData name="Daniel Daye" userId="a2471a060a229d21" providerId="LiveId" clId="{992C6EED-D8EF-4BB8-B139-CF3F9BED53E4}" dt="2024-07-23T00:12:22.585" v="6667" actId="478"/>
          <ac:spMkLst>
            <pc:docMk/>
            <pc:sldMk cId="681978606" sldId="286"/>
            <ac:spMk id="4" creationId="{EDA1DEE7-E7EE-60E4-4393-4B4043EFAC72}"/>
          </ac:spMkLst>
        </pc:spChg>
        <pc:spChg chg="del mod ord">
          <ac:chgData name="Daniel Daye" userId="a2471a060a229d21" providerId="LiveId" clId="{992C6EED-D8EF-4BB8-B139-CF3F9BED53E4}" dt="2024-07-23T00:12:22.585" v="6667" actId="478"/>
          <ac:spMkLst>
            <pc:docMk/>
            <pc:sldMk cId="681978606" sldId="286"/>
            <ac:spMk id="5" creationId="{0D7E0F31-9524-2A85-6CB5-22AF4974A1F5}"/>
          </ac:spMkLst>
        </pc:spChg>
        <pc:spChg chg="del mod ord">
          <ac:chgData name="Daniel Daye" userId="a2471a060a229d21" providerId="LiveId" clId="{992C6EED-D8EF-4BB8-B139-CF3F9BED53E4}" dt="2024-07-23T00:12:22.585" v="6667" actId="478"/>
          <ac:spMkLst>
            <pc:docMk/>
            <pc:sldMk cId="681978606" sldId="286"/>
            <ac:spMk id="6" creationId="{79D4236D-E11C-38FC-772B-CE8903600265}"/>
          </ac:spMkLst>
        </pc:spChg>
        <pc:spChg chg="add del mod ord">
          <ac:chgData name="Daniel Daye" userId="a2471a060a229d21" providerId="LiveId" clId="{992C6EED-D8EF-4BB8-B139-CF3F9BED53E4}" dt="2024-07-23T00:12:22.585" v="6667" actId="478"/>
          <ac:spMkLst>
            <pc:docMk/>
            <pc:sldMk cId="681978606" sldId="286"/>
            <ac:spMk id="7" creationId="{2FC2164E-29EB-0A75-9DCC-C2F08040A581}"/>
          </ac:spMkLst>
        </pc:spChg>
        <pc:spChg chg="mod">
          <ac:chgData name="Daniel Daye" userId="a2471a060a229d21" providerId="LiveId" clId="{992C6EED-D8EF-4BB8-B139-CF3F9BED53E4}" dt="2024-07-23T00:13:21.363" v="6699" actId="20577"/>
          <ac:spMkLst>
            <pc:docMk/>
            <pc:sldMk cId="681978606" sldId="286"/>
            <ac:spMk id="9" creationId="{482D95C9-142A-BF9A-3602-F4AB11608174}"/>
          </ac:spMkLst>
        </pc:spChg>
        <pc:spChg chg="mod">
          <ac:chgData name="Daniel Daye" userId="a2471a060a229d21" providerId="LiveId" clId="{992C6EED-D8EF-4BB8-B139-CF3F9BED53E4}" dt="2024-07-23T00:13:35.282" v="6731" actId="20577"/>
          <ac:spMkLst>
            <pc:docMk/>
            <pc:sldMk cId="681978606" sldId="286"/>
            <ac:spMk id="10" creationId="{DD2F5204-1928-06AD-9878-6DD27D5DF27D}"/>
          </ac:spMkLst>
        </pc:spChg>
        <pc:spChg chg="mod">
          <ac:chgData name="Daniel Daye" userId="a2471a060a229d21" providerId="LiveId" clId="{992C6EED-D8EF-4BB8-B139-CF3F9BED53E4}" dt="2024-07-23T00:13:57.800" v="6747" actId="20577"/>
          <ac:spMkLst>
            <pc:docMk/>
            <pc:sldMk cId="681978606" sldId="286"/>
            <ac:spMk id="11" creationId="{64977FAA-28B8-34BB-09CE-CCE6C8C73D62}"/>
          </ac:spMkLst>
        </pc:spChg>
        <pc:spChg chg="mod">
          <ac:chgData name="Daniel Daye" userId="a2471a060a229d21" providerId="LiveId" clId="{992C6EED-D8EF-4BB8-B139-CF3F9BED53E4}" dt="2024-07-23T00:14:02.466" v="6759" actId="20577"/>
          <ac:spMkLst>
            <pc:docMk/>
            <pc:sldMk cId="681978606" sldId="286"/>
            <ac:spMk id="12" creationId="{8B9D1FB0-0B3C-DCCA-CB4F-4FEAE1317B81}"/>
          </ac:spMkLst>
        </pc:spChg>
        <pc:spChg chg="add mod">
          <ac:chgData name="Daniel Daye" userId="a2471a060a229d21" providerId="LiveId" clId="{992C6EED-D8EF-4BB8-B139-CF3F9BED53E4}" dt="2024-07-21T18:38:55.651" v="1420"/>
          <ac:spMkLst>
            <pc:docMk/>
            <pc:sldMk cId="681978606" sldId="286"/>
            <ac:spMk id="13" creationId="{8FA1C40B-4426-2DD0-CFB0-3E30E9C28215}"/>
          </ac:spMkLst>
        </pc:spChg>
        <pc:spChg chg="add mod">
          <ac:chgData name="Daniel Daye" userId="a2471a060a229d21" providerId="LiveId" clId="{992C6EED-D8EF-4BB8-B139-CF3F9BED53E4}" dt="2024-07-25T21:44:41.002" v="7227" actId="20577"/>
          <ac:spMkLst>
            <pc:docMk/>
            <pc:sldMk cId="681978606" sldId="286"/>
            <ac:spMk id="14" creationId="{DE3B97B2-F540-9F02-5569-597A7E7B6E59}"/>
          </ac:spMkLst>
        </pc:spChg>
        <pc:spChg chg="add del mod">
          <ac:chgData name="Daniel Daye" userId="a2471a060a229d21" providerId="LiveId" clId="{992C6EED-D8EF-4BB8-B139-CF3F9BED53E4}" dt="2024-07-23T00:11:28.151" v="6660" actId="478"/>
          <ac:spMkLst>
            <pc:docMk/>
            <pc:sldMk cId="681978606" sldId="286"/>
            <ac:spMk id="33" creationId="{6938DCF9-8BE8-D1D8-8254-38CD1C575619}"/>
          </ac:spMkLst>
        </pc:spChg>
        <pc:spChg chg="add del mod">
          <ac:chgData name="Daniel Daye" userId="a2471a060a229d21" providerId="LiveId" clId="{992C6EED-D8EF-4BB8-B139-CF3F9BED53E4}" dt="2024-07-23T00:12:49.052" v="6673" actId="478"/>
          <ac:spMkLst>
            <pc:docMk/>
            <pc:sldMk cId="681978606" sldId="286"/>
            <ac:spMk id="40" creationId="{6D137161-1311-1EA0-340F-698C6B141130}"/>
          </ac:spMkLst>
        </pc:spChg>
        <pc:spChg chg="add del mod">
          <ac:chgData name="Daniel Daye" userId="a2471a060a229d21" providerId="LiveId" clId="{992C6EED-D8EF-4BB8-B139-CF3F9BED53E4}" dt="2024-07-23T00:12:49.052" v="6673" actId="478"/>
          <ac:spMkLst>
            <pc:docMk/>
            <pc:sldMk cId="681978606" sldId="286"/>
            <ac:spMk id="42" creationId="{C012CD9B-0774-8AC0-91D3-A44661CC2FC1}"/>
          </ac:spMkLst>
        </pc:spChg>
        <pc:spChg chg="add del mod">
          <ac:chgData name="Daniel Daye" userId="a2471a060a229d21" providerId="LiveId" clId="{992C6EED-D8EF-4BB8-B139-CF3F9BED53E4}" dt="2024-07-23T00:12:49.052" v="6673" actId="478"/>
          <ac:spMkLst>
            <pc:docMk/>
            <pc:sldMk cId="681978606" sldId="286"/>
            <ac:spMk id="44" creationId="{2D14FDDD-1675-ECC8-06D3-AA14355DA5F8}"/>
          </ac:spMkLst>
        </pc:spChg>
        <pc:spChg chg="add del mod">
          <ac:chgData name="Daniel Daye" userId="a2471a060a229d21" providerId="LiveId" clId="{992C6EED-D8EF-4BB8-B139-CF3F9BED53E4}" dt="2024-07-23T00:12:49.052" v="6673" actId="478"/>
          <ac:spMkLst>
            <pc:docMk/>
            <pc:sldMk cId="681978606" sldId="286"/>
            <ac:spMk id="46" creationId="{995C925C-C62B-B1E4-2343-8470E3EEB385}"/>
          </ac:spMkLst>
        </pc:spChg>
        <pc:spChg chg="add del mod">
          <ac:chgData name="Daniel Daye" userId="a2471a060a229d21" providerId="LiveId" clId="{992C6EED-D8EF-4BB8-B139-CF3F9BED53E4}" dt="2024-07-23T00:12:49.052" v="6673" actId="478"/>
          <ac:spMkLst>
            <pc:docMk/>
            <pc:sldMk cId="681978606" sldId="286"/>
            <ac:spMk id="48" creationId="{FE41EEE8-5FE7-406A-61E1-286D4E0687A7}"/>
          </ac:spMkLst>
        </pc:spChg>
        <pc:picChg chg="add del mod">
          <ac:chgData name="Daniel Daye" userId="a2471a060a229d21" providerId="LiveId" clId="{992C6EED-D8EF-4BB8-B139-CF3F9BED53E4}" dt="2024-07-23T00:09:51.351" v="6648" actId="21"/>
          <ac:picMkLst>
            <pc:docMk/>
            <pc:sldMk cId="681978606" sldId="286"/>
            <ac:picMk id="17" creationId="{D599205C-EC9F-E71C-C3D3-450C3EC06016}"/>
          </ac:picMkLst>
        </pc:picChg>
        <pc:picChg chg="add del mod">
          <ac:chgData name="Daniel Daye" userId="a2471a060a229d21" providerId="LiveId" clId="{992C6EED-D8EF-4BB8-B139-CF3F9BED53E4}" dt="2024-07-23T00:09:51.351" v="6648" actId="21"/>
          <ac:picMkLst>
            <pc:docMk/>
            <pc:sldMk cId="681978606" sldId="286"/>
            <ac:picMk id="18" creationId="{07C3902A-33D5-29C6-E078-17C309CEB06B}"/>
          </ac:picMkLst>
        </pc:picChg>
        <pc:picChg chg="add del mod">
          <ac:chgData name="Daniel Daye" userId="a2471a060a229d21" providerId="LiveId" clId="{992C6EED-D8EF-4BB8-B139-CF3F9BED53E4}" dt="2024-07-23T00:09:51.351" v="6648" actId="21"/>
          <ac:picMkLst>
            <pc:docMk/>
            <pc:sldMk cId="681978606" sldId="286"/>
            <ac:picMk id="19" creationId="{11FDCF31-22BE-3504-B1AE-7AC2B3DBD815}"/>
          </ac:picMkLst>
        </pc:picChg>
        <pc:picChg chg="add del mod">
          <ac:chgData name="Daniel Daye" userId="a2471a060a229d21" providerId="LiveId" clId="{992C6EED-D8EF-4BB8-B139-CF3F9BED53E4}" dt="2024-07-23T00:09:51.351" v="6648" actId="21"/>
          <ac:picMkLst>
            <pc:docMk/>
            <pc:sldMk cId="681978606" sldId="286"/>
            <ac:picMk id="20" creationId="{58D1A6A7-F515-0D7D-CEDA-5965292404CC}"/>
          </ac:picMkLst>
        </pc:picChg>
        <pc:picChg chg="add del mod ord">
          <ac:chgData name="Daniel Daye" userId="a2471a060a229d21" providerId="LiveId" clId="{992C6EED-D8EF-4BB8-B139-CF3F9BED53E4}" dt="2024-07-23T00:09:51.351" v="6648" actId="21"/>
          <ac:picMkLst>
            <pc:docMk/>
            <pc:sldMk cId="681978606" sldId="286"/>
            <ac:picMk id="21" creationId="{A31ECF8B-205B-E7EE-1880-BDDD9A7D2BEB}"/>
          </ac:picMkLst>
        </pc:picChg>
        <pc:picChg chg="add del mod">
          <ac:chgData name="Daniel Daye" userId="a2471a060a229d21" providerId="LiveId" clId="{992C6EED-D8EF-4BB8-B139-CF3F9BED53E4}" dt="2024-07-23T00:10:45.293" v="6653"/>
          <ac:picMkLst>
            <pc:docMk/>
            <pc:sldMk cId="681978606" sldId="286"/>
            <ac:picMk id="22" creationId="{5A2EC016-A396-D9AB-93E6-4305FE9BF9A1}"/>
          </ac:picMkLst>
        </pc:picChg>
        <pc:picChg chg="add del mod">
          <ac:chgData name="Daniel Daye" userId="a2471a060a229d21" providerId="LiveId" clId="{992C6EED-D8EF-4BB8-B139-CF3F9BED53E4}" dt="2024-07-23T00:10:45.293" v="6653"/>
          <ac:picMkLst>
            <pc:docMk/>
            <pc:sldMk cId="681978606" sldId="286"/>
            <ac:picMk id="23" creationId="{6C002035-74B2-123B-7FCE-6F1320CA2AA4}"/>
          </ac:picMkLst>
        </pc:picChg>
        <pc:picChg chg="add del mod">
          <ac:chgData name="Daniel Daye" userId="a2471a060a229d21" providerId="LiveId" clId="{992C6EED-D8EF-4BB8-B139-CF3F9BED53E4}" dt="2024-07-23T00:10:45.293" v="6653"/>
          <ac:picMkLst>
            <pc:docMk/>
            <pc:sldMk cId="681978606" sldId="286"/>
            <ac:picMk id="24" creationId="{F88F72CE-7A53-1325-428D-A1A852771B00}"/>
          </ac:picMkLst>
        </pc:picChg>
        <pc:picChg chg="add del mod">
          <ac:chgData name="Daniel Daye" userId="a2471a060a229d21" providerId="LiveId" clId="{992C6EED-D8EF-4BB8-B139-CF3F9BED53E4}" dt="2024-07-23T00:10:45.293" v="6653"/>
          <ac:picMkLst>
            <pc:docMk/>
            <pc:sldMk cId="681978606" sldId="286"/>
            <ac:picMk id="25" creationId="{FD8C8688-585D-7639-814A-68EAC5CA8174}"/>
          </ac:picMkLst>
        </pc:picChg>
        <pc:picChg chg="add del mod">
          <ac:chgData name="Daniel Daye" userId="a2471a060a229d21" providerId="LiveId" clId="{992C6EED-D8EF-4BB8-B139-CF3F9BED53E4}" dt="2024-07-23T00:10:45.293" v="6653"/>
          <ac:picMkLst>
            <pc:docMk/>
            <pc:sldMk cId="681978606" sldId="286"/>
            <ac:picMk id="26" creationId="{BE7F5ACA-65B3-19B5-CAED-DBB99AFDE363}"/>
          </ac:picMkLst>
        </pc:picChg>
        <pc:picChg chg="add del mod ord">
          <ac:chgData name="Daniel Daye" userId="a2471a060a229d21" providerId="LiveId" clId="{992C6EED-D8EF-4BB8-B139-CF3F9BED53E4}" dt="2024-07-23T00:11:41.432" v="6662"/>
          <ac:picMkLst>
            <pc:docMk/>
            <pc:sldMk cId="681978606" sldId="286"/>
            <ac:picMk id="27" creationId="{6993BCBC-6B15-1A0B-5242-DE55B8BAE381}"/>
          </ac:picMkLst>
        </pc:picChg>
        <pc:picChg chg="add del mod ord">
          <ac:chgData name="Daniel Daye" userId="a2471a060a229d21" providerId="LiveId" clId="{992C6EED-D8EF-4BB8-B139-CF3F9BED53E4}" dt="2024-07-23T00:11:41.432" v="6662"/>
          <ac:picMkLst>
            <pc:docMk/>
            <pc:sldMk cId="681978606" sldId="286"/>
            <ac:picMk id="28" creationId="{5052AF1C-09B9-1EA5-085D-0C41BB6D41E9}"/>
          </ac:picMkLst>
        </pc:picChg>
        <pc:picChg chg="add del mod ord">
          <ac:chgData name="Daniel Daye" userId="a2471a060a229d21" providerId="LiveId" clId="{992C6EED-D8EF-4BB8-B139-CF3F9BED53E4}" dt="2024-07-23T00:11:41.432" v="6662"/>
          <ac:picMkLst>
            <pc:docMk/>
            <pc:sldMk cId="681978606" sldId="286"/>
            <ac:picMk id="29" creationId="{F9C9331C-1CA8-B8CA-62AE-2C4129834B84}"/>
          </ac:picMkLst>
        </pc:picChg>
        <pc:picChg chg="add del mod ord">
          <ac:chgData name="Daniel Daye" userId="a2471a060a229d21" providerId="LiveId" clId="{992C6EED-D8EF-4BB8-B139-CF3F9BED53E4}" dt="2024-07-23T00:11:41.432" v="6662"/>
          <ac:picMkLst>
            <pc:docMk/>
            <pc:sldMk cId="681978606" sldId="286"/>
            <ac:picMk id="30" creationId="{F2C53EF6-D7E9-8B03-6984-10030D5ADFB8}"/>
          </ac:picMkLst>
        </pc:picChg>
        <pc:picChg chg="add del mod ord">
          <ac:chgData name="Daniel Daye" userId="a2471a060a229d21" providerId="LiveId" clId="{992C6EED-D8EF-4BB8-B139-CF3F9BED53E4}" dt="2024-07-23T00:11:41.432" v="6662"/>
          <ac:picMkLst>
            <pc:docMk/>
            <pc:sldMk cId="681978606" sldId="286"/>
            <ac:picMk id="31" creationId="{B9D4C9FE-1B98-E27A-5DC9-F1653AAF90BA}"/>
          </ac:picMkLst>
        </pc:picChg>
        <pc:picChg chg="add mod">
          <ac:chgData name="Daniel Daye" userId="a2471a060a229d21" providerId="LiveId" clId="{992C6EED-D8EF-4BB8-B139-CF3F9BED53E4}" dt="2024-07-23T00:12:16.753" v="6666" actId="14100"/>
          <ac:picMkLst>
            <pc:docMk/>
            <pc:sldMk cId="681978606" sldId="286"/>
            <ac:picMk id="34" creationId="{C30A44F9-49E7-40CF-213C-29EA3FEEF1A6}"/>
          </ac:picMkLst>
        </pc:picChg>
        <pc:picChg chg="add mod">
          <ac:chgData name="Daniel Daye" userId="a2471a060a229d21" providerId="LiveId" clId="{992C6EED-D8EF-4BB8-B139-CF3F9BED53E4}" dt="2024-07-23T00:12:16.753" v="6666" actId="14100"/>
          <ac:picMkLst>
            <pc:docMk/>
            <pc:sldMk cId="681978606" sldId="286"/>
            <ac:picMk id="35" creationId="{1D837794-A499-CA82-AF08-908458489786}"/>
          </ac:picMkLst>
        </pc:picChg>
        <pc:picChg chg="add mod">
          <ac:chgData name="Daniel Daye" userId="a2471a060a229d21" providerId="LiveId" clId="{992C6EED-D8EF-4BB8-B139-CF3F9BED53E4}" dt="2024-07-23T00:12:16.753" v="6666" actId="14100"/>
          <ac:picMkLst>
            <pc:docMk/>
            <pc:sldMk cId="681978606" sldId="286"/>
            <ac:picMk id="36" creationId="{B6931C8F-0FAF-F02B-936D-88BCC6C11C8B}"/>
          </ac:picMkLst>
        </pc:picChg>
        <pc:picChg chg="add mod">
          <ac:chgData name="Daniel Daye" userId="a2471a060a229d21" providerId="LiveId" clId="{992C6EED-D8EF-4BB8-B139-CF3F9BED53E4}" dt="2024-07-23T00:12:16.753" v="6666" actId="14100"/>
          <ac:picMkLst>
            <pc:docMk/>
            <pc:sldMk cId="681978606" sldId="286"/>
            <ac:picMk id="37" creationId="{EE71D098-0CF8-BB05-6B7F-06A255AD7BC0}"/>
          </ac:picMkLst>
        </pc:picChg>
        <pc:picChg chg="add mod">
          <ac:chgData name="Daniel Daye" userId="a2471a060a229d21" providerId="LiveId" clId="{992C6EED-D8EF-4BB8-B139-CF3F9BED53E4}" dt="2024-07-23T00:12:16.753" v="6666" actId="14100"/>
          <ac:picMkLst>
            <pc:docMk/>
            <pc:sldMk cId="681978606" sldId="286"/>
            <ac:picMk id="38" creationId="{D6A9A94B-99F6-2C22-7A86-1BACF80EB033}"/>
          </ac:picMkLst>
        </pc:picChg>
      </pc:sldChg>
      <pc:sldChg chg="addSp delSp modSp mod">
        <pc:chgData name="Daniel Daye" userId="a2471a060a229d21" providerId="LiveId" clId="{992C6EED-D8EF-4BB8-B139-CF3F9BED53E4}" dt="2024-07-23T21:40:22.754" v="7076" actId="20577"/>
        <pc:sldMkLst>
          <pc:docMk/>
          <pc:sldMk cId="3780002892" sldId="287"/>
        </pc:sldMkLst>
        <pc:spChg chg="mod">
          <ac:chgData name="Daniel Daye" userId="a2471a060a229d21" providerId="LiveId" clId="{992C6EED-D8EF-4BB8-B139-CF3F9BED53E4}" dt="2024-07-21T18:11:02.839" v="459" actId="14100"/>
          <ac:spMkLst>
            <pc:docMk/>
            <pc:sldMk cId="3780002892" sldId="287"/>
            <ac:spMk id="3" creationId="{665BC0F7-9BAB-2ADE-CF39-13047262085B}"/>
          </ac:spMkLst>
        </pc:spChg>
        <pc:spChg chg="mod">
          <ac:chgData name="Daniel Daye" userId="a2471a060a229d21" providerId="LiveId" clId="{992C6EED-D8EF-4BB8-B139-CF3F9BED53E4}" dt="2024-07-23T21:40:22.754" v="7076" actId="20577"/>
          <ac:spMkLst>
            <pc:docMk/>
            <pc:sldMk cId="3780002892" sldId="287"/>
            <ac:spMk id="4" creationId="{F7F72EA7-7448-EA7A-DE1C-33CD1331CDA4}"/>
          </ac:spMkLst>
        </pc:spChg>
        <pc:spChg chg="add del mod">
          <ac:chgData name="Daniel Daye" userId="a2471a060a229d21" providerId="LiveId" clId="{992C6EED-D8EF-4BB8-B139-CF3F9BED53E4}" dt="2024-07-21T18:51:25.494" v="1433"/>
          <ac:spMkLst>
            <pc:docMk/>
            <pc:sldMk cId="3780002892" sldId="287"/>
            <ac:spMk id="5" creationId="{00BE25AF-D96C-745F-19ED-09D024A19676}"/>
          </ac:spMkLst>
        </pc:spChg>
        <pc:picChg chg="del">
          <ac:chgData name="Daniel Daye" userId="a2471a060a229d21" providerId="LiveId" clId="{992C6EED-D8EF-4BB8-B139-CF3F9BED53E4}" dt="2024-07-21T18:51:23.133" v="1432" actId="478"/>
          <ac:picMkLst>
            <pc:docMk/>
            <pc:sldMk cId="3780002892" sldId="287"/>
            <ac:picMk id="6" creationId="{4E814E97-AF39-125E-0B54-4E4128D34B6C}"/>
          </ac:picMkLst>
        </pc:picChg>
        <pc:picChg chg="add mod modCrop">
          <ac:chgData name="Daniel Daye" userId="a2471a060a229d21" providerId="LiveId" clId="{992C6EED-D8EF-4BB8-B139-CF3F9BED53E4}" dt="2024-07-21T18:52:26.333" v="1438" actId="18131"/>
          <ac:picMkLst>
            <pc:docMk/>
            <pc:sldMk cId="3780002892" sldId="287"/>
            <ac:picMk id="9" creationId="{72A8EAD2-2BB8-BA49-C2A0-6A00E93D5D67}"/>
          </ac:picMkLst>
        </pc:picChg>
      </pc:sldChg>
      <pc:sldChg chg="addSp del">
        <pc:chgData name="Daniel Daye" userId="a2471a060a229d21" providerId="LiveId" clId="{992C6EED-D8EF-4BB8-B139-CF3F9BED53E4}" dt="2024-07-21T21:51:24.028" v="2034" actId="47"/>
        <pc:sldMkLst>
          <pc:docMk/>
          <pc:sldMk cId="613288997" sldId="288"/>
        </pc:sldMkLst>
        <pc:spChg chg="add">
          <ac:chgData name="Daniel Daye" userId="a2471a060a229d21" providerId="LiveId" clId="{992C6EED-D8EF-4BB8-B139-CF3F9BED53E4}" dt="2024-07-21T18:38:55.651" v="1420"/>
          <ac:spMkLst>
            <pc:docMk/>
            <pc:sldMk cId="613288997" sldId="288"/>
            <ac:spMk id="3" creationId="{F0A0E4D9-A114-4773-6B3B-37FA10EAB08F}"/>
          </ac:spMkLst>
        </pc:spChg>
        <pc:spChg chg="add">
          <ac:chgData name="Daniel Daye" userId="a2471a060a229d21" providerId="LiveId" clId="{992C6EED-D8EF-4BB8-B139-CF3F9BED53E4}" dt="2024-07-21T18:38:55.651" v="1420"/>
          <ac:spMkLst>
            <pc:docMk/>
            <pc:sldMk cId="613288997" sldId="288"/>
            <ac:spMk id="7" creationId="{64C00235-80DB-8E65-4FFA-23DF4C0DE0E6}"/>
          </ac:spMkLst>
        </pc:spChg>
      </pc:sldChg>
      <pc:sldChg chg="del">
        <pc:chgData name="Daniel Daye" userId="a2471a060a229d21" providerId="LiveId" clId="{992C6EED-D8EF-4BB8-B139-CF3F9BED53E4}" dt="2024-07-21T21:51:24.028" v="2034" actId="47"/>
        <pc:sldMkLst>
          <pc:docMk/>
          <pc:sldMk cId="559354457" sldId="289"/>
        </pc:sldMkLst>
      </pc:sldChg>
      <pc:sldChg chg="addSp del">
        <pc:chgData name="Daniel Daye" userId="a2471a060a229d21" providerId="LiveId" clId="{992C6EED-D8EF-4BB8-B139-CF3F9BED53E4}" dt="2024-07-21T21:51:24.028" v="2034" actId="47"/>
        <pc:sldMkLst>
          <pc:docMk/>
          <pc:sldMk cId="3251802089" sldId="290"/>
        </pc:sldMkLst>
        <pc:spChg chg="add">
          <ac:chgData name="Daniel Daye" userId="a2471a060a229d21" providerId="LiveId" clId="{992C6EED-D8EF-4BB8-B139-CF3F9BED53E4}" dt="2024-07-21T18:38:55.651" v="1420"/>
          <ac:spMkLst>
            <pc:docMk/>
            <pc:sldMk cId="3251802089" sldId="290"/>
            <ac:spMk id="37" creationId="{FC12385A-2C7F-F62F-660D-F6C459FC1D53}"/>
          </ac:spMkLst>
        </pc:spChg>
        <pc:spChg chg="add">
          <ac:chgData name="Daniel Daye" userId="a2471a060a229d21" providerId="LiveId" clId="{992C6EED-D8EF-4BB8-B139-CF3F9BED53E4}" dt="2024-07-21T18:38:55.651" v="1420"/>
          <ac:spMkLst>
            <pc:docMk/>
            <pc:sldMk cId="3251802089" sldId="290"/>
            <ac:spMk id="38" creationId="{C52926D2-18D2-AED1-3AE7-6A591CC1855C}"/>
          </ac:spMkLst>
        </pc:spChg>
      </pc:sldChg>
      <pc:sldChg chg="del">
        <pc:chgData name="Daniel Daye" userId="a2471a060a229d21" providerId="LiveId" clId="{992C6EED-D8EF-4BB8-B139-CF3F9BED53E4}" dt="2024-07-21T21:51:24.028" v="2034" actId="47"/>
        <pc:sldMkLst>
          <pc:docMk/>
          <pc:sldMk cId="3917619153" sldId="291"/>
        </pc:sldMkLst>
      </pc:sldChg>
      <pc:sldChg chg="addSp del">
        <pc:chgData name="Daniel Daye" userId="a2471a060a229d21" providerId="LiveId" clId="{992C6EED-D8EF-4BB8-B139-CF3F9BED53E4}" dt="2024-07-21T21:51:24.028" v="2034" actId="47"/>
        <pc:sldMkLst>
          <pc:docMk/>
          <pc:sldMk cId="1646725871" sldId="292"/>
        </pc:sldMkLst>
        <pc:spChg chg="add">
          <ac:chgData name="Daniel Daye" userId="a2471a060a229d21" providerId="LiveId" clId="{992C6EED-D8EF-4BB8-B139-CF3F9BED53E4}" dt="2024-07-21T18:38:55.651" v="1420"/>
          <ac:spMkLst>
            <pc:docMk/>
            <pc:sldMk cId="1646725871" sldId="292"/>
            <ac:spMk id="27" creationId="{8A78422D-0122-1218-F0A5-9EF64D22D921}"/>
          </ac:spMkLst>
        </pc:spChg>
        <pc:spChg chg="add">
          <ac:chgData name="Daniel Daye" userId="a2471a060a229d21" providerId="LiveId" clId="{992C6EED-D8EF-4BB8-B139-CF3F9BED53E4}" dt="2024-07-21T18:38:55.651" v="1420"/>
          <ac:spMkLst>
            <pc:docMk/>
            <pc:sldMk cId="1646725871" sldId="292"/>
            <ac:spMk id="28" creationId="{36FE9B74-96B4-4C88-49C9-E2D42BDCD20D}"/>
          </ac:spMkLst>
        </pc:spChg>
      </pc:sldChg>
      <pc:sldChg chg="addSp del">
        <pc:chgData name="Daniel Daye" userId="a2471a060a229d21" providerId="LiveId" clId="{992C6EED-D8EF-4BB8-B139-CF3F9BED53E4}" dt="2024-07-21T21:51:24.028" v="2034" actId="47"/>
        <pc:sldMkLst>
          <pc:docMk/>
          <pc:sldMk cId="3095245344" sldId="293"/>
        </pc:sldMkLst>
        <pc:spChg chg="add">
          <ac:chgData name="Daniel Daye" userId="a2471a060a229d21" providerId="LiveId" clId="{992C6EED-D8EF-4BB8-B139-CF3F9BED53E4}" dt="2024-07-21T18:38:55.651" v="1420"/>
          <ac:spMkLst>
            <pc:docMk/>
            <pc:sldMk cId="3095245344" sldId="293"/>
            <ac:spMk id="30" creationId="{E227DBC0-C280-AC5C-C7A8-FF8D56C9DFE5}"/>
          </ac:spMkLst>
        </pc:spChg>
        <pc:spChg chg="add">
          <ac:chgData name="Daniel Daye" userId="a2471a060a229d21" providerId="LiveId" clId="{992C6EED-D8EF-4BB8-B139-CF3F9BED53E4}" dt="2024-07-21T18:38:55.651" v="1420"/>
          <ac:spMkLst>
            <pc:docMk/>
            <pc:sldMk cId="3095245344" sldId="293"/>
            <ac:spMk id="31" creationId="{C2B4FE06-34C7-A80C-5DBE-4F5168C9EBDC}"/>
          </ac:spMkLst>
        </pc:spChg>
      </pc:sldChg>
      <pc:sldChg chg="addSp modSp mod">
        <pc:chgData name="Daniel Daye" userId="a2471a060a229d21" providerId="LiveId" clId="{992C6EED-D8EF-4BB8-B139-CF3F9BED53E4}" dt="2024-07-23T00:06:16.908" v="6625" actId="255"/>
        <pc:sldMkLst>
          <pc:docMk/>
          <pc:sldMk cId="591722392" sldId="294"/>
        </pc:sldMkLst>
        <pc:spChg chg="mod">
          <ac:chgData name="Daniel Daye" userId="a2471a060a229d21" providerId="LiveId" clId="{992C6EED-D8EF-4BB8-B139-CF3F9BED53E4}" dt="2024-07-22T00:09:56.169" v="5478" actId="1076"/>
          <ac:spMkLst>
            <pc:docMk/>
            <pc:sldMk cId="591722392" sldId="294"/>
            <ac:spMk id="2" creationId="{9E67AD6B-0EBB-7092-13C6-240F8A4A4E99}"/>
          </ac:spMkLst>
        </pc:spChg>
        <pc:spChg chg="mod">
          <ac:chgData name="Daniel Daye" userId="a2471a060a229d21" providerId="LiveId" clId="{992C6EED-D8EF-4BB8-B139-CF3F9BED53E4}" dt="2024-07-23T00:06:16.908" v="6625" actId="255"/>
          <ac:spMkLst>
            <pc:docMk/>
            <pc:sldMk cId="591722392" sldId="294"/>
            <ac:spMk id="3" creationId="{DFAA7609-6E6A-B996-BC29-F9AA857D7B35}"/>
          </ac:spMkLst>
        </pc:spChg>
        <pc:picChg chg="add mod ord modCrop">
          <ac:chgData name="Daniel Daye" userId="a2471a060a229d21" providerId="LiveId" clId="{992C6EED-D8EF-4BB8-B139-CF3F9BED53E4}" dt="2024-07-22T00:06:16.520" v="5436" actId="171"/>
          <ac:picMkLst>
            <pc:docMk/>
            <pc:sldMk cId="591722392" sldId="294"/>
            <ac:picMk id="5" creationId="{3517CC70-CA83-C0B2-388D-B926ACAD1C15}"/>
          </ac:picMkLst>
        </pc:picChg>
        <pc:picChg chg="mod ord modCrop">
          <ac:chgData name="Daniel Daye" userId="a2471a060a229d21" providerId="LiveId" clId="{992C6EED-D8EF-4BB8-B139-CF3F9BED53E4}" dt="2024-07-22T22:55:38.701" v="5822" actId="18131"/>
          <ac:picMkLst>
            <pc:docMk/>
            <pc:sldMk cId="591722392" sldId="294"/>
            <ac:picMk id="12" creationId="{EDD0654D-0EEE-9D11-4D37-133C0B9A496D}"/>
          </ac:picMkLst>
        </pc:picChg>
      </pc:sldChg>
      <pc:sldChg chg="modSp mod ord">
        <pc:chgData name="Daniel Daye" userId="a2471a060a229d21" providerId="LiveId" clId="{992C6EED-D8EF-4BB8-B139-CF3F9BED53E4}" dt="2024-07-23T00:06:53.025" v="6627"/>
        <pc:sldMkLst>
          <pc:docMk/>
          <pc:sldMk cId="2397583386" sldId="295"/>
        </pc:sldMkLst>
        <pc:spChg chg="mod">
          <ac:chgData name="Daniel Daye" userId="a2471a060a229d21" providerId="LiveId" clId="{992C6EED-D8EF-4BB8-B139-CF3F9BED53E4}" dt="2024-07-21T23:43:50.824" v="5327" actId="403"/>
          <ac:spMkLst>
            <pc:docMk/>
            <pc:sldMk cId="2397583386" sldId="295"/>
            <ac:spMk id="24" creationId="{A4C5B759-93CB-5B5A-B1D2-2E3C42747C75}"/>
          </ac:spMkLst>
        </pc:spChg>
        <pc:spChg chg="mod">
          <ac:chgData name="Daniel Daye" userId="a2471a060a229d21" providerId="LiveId" clId="{992C6EED-D8EF-4BB8-B139-CF3F9BED53E4}" dt="2024-07-21T23:43:54.051" v="5328" actId="403"/>
          <ac:spMkLst>
            <pc:docMk/>
            <pc:sldMk cId="2397583386" sldId="295"/>
            <ac:spMk id="25" creationId="{518B68B6-5284-F036-E87F-9BC3A435A7B3}"/>
          </ac:spMkLst>
        </pc:spChg>
        <pc:picChg chg="mod modCrop">
          <ac:chgData name="Daniel Daye" userId="a2471a060a229d21" providerId="LiveId" clId="{992C6EED-D8EF-4BB8-B139-CF3F9BED53E4}" dt="2024-07-21T23:47:10.681" v="5335" actId="18131"/>
          <ac:picMkLst>
            <pc:docMk/>
            <pc:sldMk cId="2397583386" sldId="295"/>
            <ac:picMk id="33" creationId="{1D963291-0332-DAB6-6090-6778FC7899BD}"/>
          </ac:picMkLst>
        </pc:picChg>
      </pc:sldChg>
      <pc:sldChg chg="del">
        <pc:chgData name="Daniel Daye" userId="a2471a060a229d21" providerId="LiveId" clId="{992C6EED-D8EF-4BB8-B139-CF3F9BED53E4}" dt="2024-07-21T21:51:24.028" v="2034" actId="47"/>
        <pc:sldMkLst>
          <pc:docMk/>
          <pc:sldMk cId="866533554" sldId="296"/>
        </pc:sldMkLst>
      </pc:sldChg>
      <pc:sldChg chg="addSp modSp new del mod ord">
        <pc:chgData name="Daniel Daye" userId="a2471a060a229d21" providerId="LiveId" clId="{992C6EED-D8EF-4BB8-B139-CF3F9BED53E4}" dt="2024-07-21T23:04:39.319" v="4700" actId="2696"/>
        <pc:sldMkLst>
          <pc:docMk/>
          <pc:sldMk cId="2750784265" sldId="297"/>
        </pc:sldMkLst>
        <pc:spChg chg="mod">
          <ac:chgData name="Daniel Daye" userId="a2471a060a229d21" providerId="LiveId" clId="{992C6EED-D8EF-4BB8-B139-CF3F9BED53E4}" dt="2024-07-21T22:40:16.462" v="3968" actId="1076"/>
          <ac:spMkLst>
            <pc:docMk/>
            <pc:sldMk cId="2750784265" sldId="297"/>
            <ac:spMk id="2" creationId="{F9534773-EF12-A588-BC7E-B851709A5BA3}"/>
          </ac:spMkLst>
        </pc:spChg>
        <pc:spChg chg="mod">
          <ac:chgData name="Daniel Daye" userId="a2471a060a229d21" providerId="LiveId" clId="{992C6EED-D8EF-4BB8-B139-CF3F9BED53E4}" dt="2024-07-21T22:40:18.014" v="3969" actId="14100"/>
          <ac:spMkLst>
            <pc:docMk/>
            <pc:sldMk cId="2750784265" sldId="297"/>
            <ac:spMk id="3" creationId="{716740E0-B8D1-398F-810D-D57B6195DD39}"/>
          </ac:spMkLst>
        </pc:spChg>
        <pc:spChg chg="mod">
          <ac:chgData name="Daniel Daye" userId="a2471a060a229d21" providerId="LiveId" clId="{992C6EED-D8EF-4BB8-B139-CF3F9BED53E4}" dt="2024-07-21T18:04:22.938" v="437" actId="404"/>
          <ac:spMkLst>
            <pc:docMk/>
            <pc:sldMk cId="2750784265" sldId="297"/>
            <ac:spMk id="5" creationId="{DBBD5300-3CDB-037A-C692-3B2408759D09}"/>
          </ac:spMkLst>
        </pc:spChg>
        <pc:spChg chg="mod">
          <ac:chgData name="Daniel Daye" userId="a2471a060a229d21" providerId="LiveId" clId="{992C6EED-D8EF-4BB8-B139-CF3F9BED53E4}" dt="2024-07-21T18:03:47.364" v="432" actId="20577"/>
          <ac:spMkLst>
            <pc:docMk/>
            <pc:sldMk cId="2750784265" sldId="297"/>
            <ac:spMk id="7" creationId="{F9F95852-C89E-4808-3A95-375391AD8F8E}"/>
          </ac:spMkLst>
        </pc:spChg>
        <pc:spChg chg="add">
          <ac:chgData name="Daniel Daye" userId="a2471a060a229d21" providerId="LiveId" clId="{992C6EED-D8EF-4BB8-B139-CF3F9BED53E4}" dt="2024-07-21T18:38:55.651" v="1420"/>
          <ac:spMkLst>
            <pc:docMk/>
            <pc:sldMk cId="2750784265" sldId="297"/>
            <ac:spMk id="10" creationId="{F4C4D9A7-454A-B3AB-A3AA-360C0F985E11}"/>
          </ac:spMkLst>
        </pc:spChg>
        <pc:spChg chg="add">
          <ac:chgData name="Daniel Daye" userId="a2471a060a229d21" providerId="LiveId" clId="{992C6EED-D8EF-4BB8-B139-CF3F9BED53E4}" dt="2024-07-21T18:38:55.651" v="1420"/>
          <ac:spMkLst>
            <pc:docMk/>
            <pc:sldMk cId="2750784265" sldId="297"/>
            <ac:spMk id="11" creationId="{4BB06ECD-5B82-7F9C-6BD9-2449CD9044B9}"/>
          </ac:spMkLst>
        </pc:spChg>
      </pc:sldChg>
      <pc:sldChg chg="new del">
        <pc:chgData name="Daniel Daye" userId="a2471a060a229d21" providerId="LiveId" clId="{992C6EED-D8EF-4BB8-B139-CF3F9BED53E4}" dt="2024-07-21T17:57:49.537" v="189" actId="47"/>
        <pc:sldMkLst>
          <pc:docMk/>
          <pc:sldMk cId="3626877377" sldId="297"/>
        </pc:sldMkLst>
      </pc:sldChg>
      <pc:sldChg chg="addSp delSp modSp new del mod">
        <pc:chgData name="Daniel Daye" userId="a2471a060a229d21" providerId="LiveId" clId="{992C6EED-D8EF-4BB8-B139-CF3F9BED53E4}" dt="2024-07-21T18:43:26.989" v="1423" actId="2696"/>
        <pc:sldMkLst>
          <pc:docMk/>
          <pc:sldMk cId="1328098172" sldId="298"/>
        </pc:sldMkLst>
        <pc:spChg chg="mod">
          <ac:chgData name="Daniel Daye" userId="a2471a060a229d21" providerId="LiveId" clId="{992C6EED-D8EF-4BB8-B139-CF3F9BED53E4}" dt="2024-07-21T18:18:11.977" v="849" actId="20577"/>
          <ac:spMkLst>
            <pc:docMk/>
            <pc:sldMk cId="1328098172" sldId="298"/>
            <ac:spMk id="2" creationId="{A25C6982-A733-A60A-7F6F-E5CAFB3ECFA8}"/>
          </ac:spMkLst>
        </pc:spChg>
        <pc:spChg chg="del">
          <ac:chgData name="Daniel Daye" userId="a2471a060a229d21" providerId="LiveId" clId="{992C6EED-D8EF-4BB8-B139-CF3F9BED53E4}" dt="2024-07-21T18:18:51.545" v="859" actId="478"/>
          <ac:spMkLst>
            <pc:docMk/>
            <pc:sldMk cId="1328098172" sldId="298"/>
            <ac:spMk id="4" creationId="{B1D41902-4B2D-FEAF-1399-4E3B37332618}"/>
          </ac:spMkLst>
        </pc:spChg>
        <pc:spChg chg="del">
          <ac:chgData name="Daniel Daye" userId="a2471a060a229d21" providerId="LiveId" clId="{992C6EED-D8EF-4BB8-B139-CF3F9BED53E4}" dt="2024-07-21T18:18:55.838" v="860" actId="478"/>
          <ac:spMkLst>
            <pc:docMk/>
            <pc:sldMk cId="1328098172" sldId="298"/>
            <ac:spMk id="7" creationId="{304629DB-2211-7BB9-5D26-F6F6F579CF9D}"/>
          </ac:spMkLst>
        </pc:spChg>
        <pc:spChg chg="del">
          <ac:chgData name="Daniel Daye" userId="a2471a060a229d21" providerId="LiveId" clId="{992C6EED-D8EF-4BB8-B139-CF3F9BED53E4}" dt="2024-07-21T18:18:56.538" v="861" actId="478"/>
          <ac:spMkLst>
            <pc:docMk/>
            <pc:sldMk cId="1328098172" sldId="298"/>
            <ac:spMk id="10" creationId="{8CB25DA6-C07A-441D-92B8-F2256ACBED70}"/>
          </ac:spMkLst>
        </pc:spChg>
        <pc:spChg chg="del">
          <ac:chgData name="Daniel Daye" userId="a2471a060a229d21" providerId="LiveId" clId="{992C6EED-D8EF-4BB8-B139-CF3F9BED53E4}" dt="2024-07-21T18:18:57.153" v="862" actId="478"/>
          <ac:spMkLst>
            <pc:docMk/>
            <pc:sldMk cId="1328098172" sldId="298"/>
            <ac:spMk id="13" creationId="{19DC03FF-74B4-7087-22D1-8872C0CA1B36}"/>
          </ac:spMkLst>
        </pc:spChg>
        <pc:spChg chg="add">
          <ac:chgData name="Daniel Daye" userId="a2471a060a229d21" providerId="LiveId" clId="{992C6EED-D8EF-4BB8-B139-CF3F9BED53E4}" dt="2024-07-21T18:38:55.651" v="1420"/>
          <ac:spMkLst>
            <pc:docMk/>
            <pc:sldMk cId="1328098172" sldId="298"/>
            <ac:spMk id="16" creationId="{1D1C65F5-ACCD-3D4A-699C-E25459D8E407}"/>
          </ac:spMkLst>
        </pc:spChg>
        <pc:spChg chg="add">
          <ac:chgData name="Daniel Daye" userId="a2471a060a229d21" providerId="LiveId" clId="{992C6EED-D8EF-4BB8-B139-CF3F9BED53E4}" dt="2024-07-21T18:38:55.651" v="1420"/>
          <ac:spMkLst>
            <pc:docMk/>
            <pc:sldMk cId="1328098172" sldId="298"/>
            <ac:spMk id="17" creationId="{3B043747-16E3-B358-89A0-8E1754BEC220}"/>
          </ac:spMkLst>
        </pc:spChg>
      </pc:sldChg>
      <pc:sldChg chg="new del">
        <pc:chgData name="Daniel Daye" userId="a2471a060a229d21" providerId="LiveId" clId="{992C6EED-D8EF-4BB8-B139-CF3F9BED53E4}" dt="2024-07-21T18:10:26.174" v="453" actId="47"/>
        <pc:sldMkLst>
          <pc:docMk/>
          <pc:sldMk cId="2926786205" sldId="298"/>
        </pc:sldMkLst>
      </pc:sldChg>
      <pc:sldChg chg="modSp new del mod ord">
        <pc:chgData name="Daniel Daye" userId="a2471a060a229d21" providerId="LiveId" clId="{992C6EED-D8EF-4BB8-B139-CF3F9BED53E4}" dt="2024-07-21T18:20:07.062" v="890" actId="2696"/>
        <pc:sldMkLst>
          <pc:docMk/>
          <pc:sldMk cId="625785402" sldId="299"/>
        </pc:sldMkLst>
        <pc:spChg chg="mod">
          <ac:chgData name="Daniel Daye" userId="a2471a060a229d21" providerId="LiveId" clId="{992C6EED-D8EF-4BB8-B139-CF3F9BED53E4}" dt="2024-07-21T18:19:59.482" v="889" actId="20577"/>
          <ac:spMkLst>
            <pc:docMk/>
            <pc:sldMk cId="625785402" sldId="299"/>
            <ac:spMk id="2" creationId="{B08DDDC4-8675-5E55-42B4-DC6EC016CC84}"/>
          </ac:spMkLst>
        </pc:spChg>
      </pc:sldChg>
      <pc:sldChg chg="modSp new del mod">
        <pc:chgData name="Daniel Daye" userId="a2471a060a229d21" providerId="LiveId" clId="{992C6EED-D8EF-4BB8-B139-CF3F9BED53E4}" dt="2024-07-21T18:10:25.215" v="452" actId="47"/>
        <pc:sldMkLst>
          <pc:docMk/>
          <pc:sldMk cId="1248032104" sldId="299"/>
        </pc:sldMkLst>
        <pc:spChg chg="mod">
          <ac:chgData name="Daniel Daye" userId="a2471a060a229d21" providerId="LiveId" clId="{992C6EED-D8EF-4BB8-B139-CF3F9BED53E4}" dt="2024-07-21T18:10:18.660" v="451" actId="20577"/>
          <ac:spMkLst>
            <pc:docMk/>
            <pc:sldMk cId="1248032104" sldId="299"/>
            <ac:spMk id="2" creationId="{A8871236-A458-9F34-C26E-3868D15641E5}"/>
          </ac:spMkLst>
        </pc:spChg>
      </pc:sldChg>
      <pc:sldChg chg="addSp modSp new mod ord">
        <pc:chgData name="Daniel Daye" userId="a2471a060a229d21" providerId="LiveId" clId="{992C6EED-D8EF-4BB8-B139-CF3F9BED53E4}" dt="2024-07-21T18:43:23.767" v="1422"/>
        <pc:sldMkLst>
          <pc:docMk/>
          <pc:sldMk cId="1776923024" sldId="299"/>
        </pc:sldMkLst>
        <pc:spChg chg="mod">
          <ac:chgData name="Daniel Daye" userId="a2471a060a229d21" providerId="LiveId" clId="{992C6EED-D8EF-4BB8-B139-CF3F9BED53E4}" dt="2024-07-21T18:37:24.276" v="1401" actId="6549"/>
          <ac:spMkLst>
            <pc:docMk/>
            <pc:sldMk cId="1776923024" sldId="299"/>
            <ac:spMk id="2" creationId="{C50F0F04-B801-37E5-0A80-D17F88DCAED2}"/>
          </ac:spMkLst>
        </pc:spChg>
        <pc:spChg chg="mod">
          <ac:chgData name="Daniel Daye" userId="a2471a060a229d21" providerId="LiveId" clId="{992C6EED-D8EF-4BB8-B139-CF3F9BED53E4}" dt="2024-07-21T18:37:28.680" v="1402" actId="20577"/>
          <ac:spMkLst>
            <pc:docMk/>
            <pc:sldMk cId="1776923024" sldId="299"/>
            <ac:spMk id="3" creationId="{BCAFC704-85AE-8F07-A2C3-897DFB199C40}"/>
          </ac:spMkLst>
        </pc:spChg>
        <pc:spChg chg="mod">
          <ac:chgData name="Daniel Daye" userId="a2471a060a229d21" providerId="LiveId" clId="{992C6EED-D8EF-4BB8-B139-CF3F9BED53E4}" dt="2024-07-21T18:28:33.104" v="1391" actId="20577"/>
          <ac:spMkLst>
            <pc:docMk/>
            <pc:sldMk cId="1776923024" sldId="299"/>
            <ac:spMk id="4" creationId="{B95232EC-6362-8C18-3980-6677E8B99EFB}"/>
          </ac:spMkLst>
        </pc:spChg>
        <pc:spChg chg="mod">
          <ac:chgData name="Daniel Daye" userId="a2471a060a229d21" providerId="LiveId" clId="{992C6EED-D8EF-4BB8-B139-CF3F9BED53E4}" dt="2024-07-21T18:37:33.489" v="1405" actId="20577"/>
          <ac:spMkLst>
            <pc:docMk/>
            <pc:sldMk cId="1776923024" sldId="299"/>
            <ac:spMk id="5" creationId="{A3E4D4BB-258D-3A51-A564-59D609D85477}"/>
          </ac:spMkLst>
        </pc:spChg>
        <pc:spChg chg="mod">
          <ac:chgData name="Daniel Daye" userId="a2471a060a229d21" providerId="LiveId" clId="{992C6EED-D8EF-4BB8-B139-CF3F9BED53E4}" dt="2024-07-21T18:26:57.801" v="1364" actId="14100"/>
          <ac:spMkLst>
            <pc:docMk/>
            <pc:sldMk cId="1776923024" sldId="299"/>
            <ac:spMk id="6" creationId="{EB03EA86-273A-5E5D-1118-B13063D3140D}"/>
          </ac:spMkLst>
        </pc:spChg>
        <pc:spChg chg="add mod">
          <ac:chgData name="Daniel Daye" userId="a2471a060a229d21" providerId="LiveId" clId="{992C6EED-D8EF-4BB8-B139-CF3F9BED53E4}" dt="2024-07-21T18:38:55.651" v="1420"/>
          <ac:spMkLst>
            <pc:docMk/>
            <pc:sldMk cId="1776923024" sldId="299"/>
            <ac:spMk id="8" creationId="{6D247C5F-6BAA-28E2-9D7E-FF0EE0A3AE99}"/>
          </ac:spMkLst>
        </pc:spChg>
        <pc:spChg chg="add mod">
          <ac:chgData name="Daniel Daye" userId="a2471a060a229d21" providerId="LiveId" clId="{992C6EED-D8EF-4BB8-B139-CF3F9BED53E4}" dt="2024-07-21T18:38:55.651" v="1420"/>
          <ac:spMkLst>
            <pc:docMk/>
            <pc:sldMk cId="1776923024" sldId="299"/>
            <ac:spMk id="9" creationId="{BDA3B98F-0068-8A1C-B8EF-863A7DE8C180}"/>
          </ac:spMkLst>
        </pc:spChg>
      </pc:sldChg>
      <pc:sldChg chg="delSp modSp add del mod ord">
        <pc:chgData name="Daniel Daye" userId="a2471a060a229d21" providerId="LiveId" clId="{992C6EED-D8EF-4BB8-B139-CF3F9BED53E4}" dt="2024-07-21T18:19:38.917" v="874" actId="2696"/>
        <pc:sldMkLst>
          <pc:docMk/>
          <pc:sldMk cId="2960660382" sldId="299"/>
        </pc:sldMkLst>
        <pc:spChg chg="mod">
          <ac:chgData name="Daniel Daye" userId="a2471a060a229d21" providerId="LiveId" clId="{992C6EED-D8EF-4BB8-B139-CF3F9BED53E4}" dt="2024-07-21T18:18:18.373" v="856" actId="20577"/>
          <ac:spMkLst>
            <pc:docMk/>
            <pc:sldMk cId="2960660382" sldId="299"/>
            <ac:spMk id="2" creationId="{A25C6982-A733-A60A-7F6F-E5CAFB3ECFA8}"/>
          </ac:spMkLst>
        </pc:spChg>
        <pc:spChg chg="mod">
          <ac:chgData name="Daniel Daye" userId="a2471a060a229d21" providerId="LiveId" clId="{992C6EED-D8EF-4BB8-B139-CF3F9BED53E4}" dt="2024-07-21T18:19:31.722" v="873" actId="14100"/>
          <ac:spMkLst>
            <pc:docMk/>
            <pc:sldMk cId="2960660382" sldId="299"/>
            <ac:spMk id="3" creationId="{ABB10587-F7F6-7C34-7307-A075F8B37B8E}"/>
          </ac:spMkLst>
        </pc:spChg>
        <pc:spChg chg="del">
          <ac:chgData name="Daniel Daye" userId="a2471a060a229d21" providerId="LiveId" clId="{992C6EED-D8EF-4BB8-B139-CF3F9BED53E4}" dt="2024-07-21T18:19:00.643" v="863" actId="478"/>
          <ac:spMkLst>
            <pc:docMk/>
            <pc:sldMk cId="2960660382" sldId="299"/>
            <ac:spMk id="4" creationId="{B1D41902-4B2D-FEAF-1399-4E3B37332618}"/>
          </ac:spMkLst>
        </pc:spChg>
        <pc:spChg chg="mod">
          <ac:chgData name="Daniel Daye" userId="a2471a060a229d21" providerId="LiveId" clId="{992C6EED-D8EF-4BB8-B139-CF3F9BED53E4}" dt="2024-07-21T18:19:31.722" v="873" actId="14100"/>
          <ac:spMkLst>
            <pc:docMk/>
            <pc:sldMk cId="2960660382" sldId="299"/>
            <ac:spMk id="5" creationId="{250BB2CA-2A25-75E1-720E-E5B3F613FD1F}"/>
          </ac:spMkLst>
        </pc:spChg>
        <pc:spChg chg="mod">
          <ac:chgData name="Daniel Daye" userId="a2471a060a229d21" providerId="LiveId" clId="{992C6EED-D8EF-4BB8-B139-CF3F9BED53E4}" dt="2024-07-21T18:19:31.722" v="873" actId="14100"/>
          <ac:spMkLst>
            <pc:docMk/>
            <pc:sldMk cId="2960660382" sldId="299"/>
            <ac:spMk id="6" creationId="{FF9DB280-F87F-BEB2-DA20-246592FD3C73}"/>
          </ac:spMkLst>
        </pc:spChg>
        <pc:spChg chg="del">
          <ac:chgData name="Daniel Daye" userId="a2471a060a229d21" providerId="LiveId" clId="{992C6EED-D8EF-4BB8-B139-CF3F9BED53E4}" dt="2024-07-21T18:19:01.303" v="864" actId="478"/>
          <ac:spMkLst>
            <pc:docMk/>
            <pc:sldMk cId="2960660382" sldId="299"/>
            <ac:spMk id="7" creationId="{304629DB-2211-7BB9-5D26-F6F6F579CF9D}"/>
          </ac:spMkLst>
        </pc:spChg>
        <pc:spChg chg="mod">
          <ac:chgData name="Daniel Daye" userId="a2471a060a229d21" providerId="LiveId" clId="{992C6EED-D8EF-4BB8-B139-CF3F9BED53E4}" dt="2024-07-21T18:19:31.722" v="873" actId="14100"/>
          <ac:spMkLst>
            <pc:docMk/>
            <pc:sldMk cId="2960660382" sldId="299"/>
            <ac:spMk id="8" creationId="{E82BFDBD-718A-BD1A-CE49-16CAA3F16E46}"/>
          </ac:spMkLst>
        </pc:spChg>
        <pc:spChg chg="mod">
          <ac:chgData name="Daniel Daye" userId="a2471a060a229d21" providerId="LiveId" clId="{992C6EED-D8EF-4BB8-B139-CF3F9BED53E4}" dt="2024-07-21T18:19:31.722" v="873" actId="14100"/>
          <ac:spMkLst>
            <pc:docMk/>
            <pc:sldMk cId="2960660382" sldId="299"/>
            <ac:spMk id="9" creationId="{5E932CF4-C292-8CA8-99DF-B5A6533C54A7}"/>
          </ac:spMkLst>
        </pc:spChg>
        <pc:spChg chg="del">
          <ac:chgData name="Daniel Daye" userId="a2471a060a229d21" providerId="LiveId" clId="{992C6EED-D8EF-4BB8-B139-CF3F9BED53E4}" dt="2024-07-21T18:19:02.090" v="865" actId="478"/>
          <ac:spMkLst>
            <pc:docMk/>
            <pc:sldMk cId="2960660382" sldId="299"/>
            <ac:spMk id="10" creationId="{8CB25DA6-C07A-441D-92B8-F2256ACBED70}"/>
          </ac:spMkLst>
        </pc:spChg>
        <pc:spChg chg="mod">
          <ac:chgData name="Daniel Daye" userId="a2471a060a229d21" providerId="LiveId" clId="{992C6EED-D8EF-4BB8-B139-CF3F9BED53E4}" dt="2024-07-21T18:19:31.722" v="873" actId="14100"/>
          <ac:spMkLst>
            <pc:docMk/>
            <pc:sldMk cId="2960660382" sldId="299"/>
            <ac:spMk id="11" creationId="{6E723E1A-3B93-C3A8-1DCE-138CF9D7C3F1}"/>
          </ac:spMkLst>
        </pc:spChg>
        <pc:spChg chg="mod">
          <ac:chgData name="Daniel Daye" userId="a2471a060a229d21" providerId="LiveId" clId="{992C6EED-D8EF-4BB8-B139-CF3F9BED53E4}" dt="2024-07-21T18:19:31.722" v="873" actId="14100"/>
          <ac:spMkLst>
            <pc:docMk/>
            <pc:sldMk cId="2960660382" sldId="299"/>
            <ac:spMk id="12" creationId="{F095462A-3A9B-B62F-A690-523F9730C71D}"/>
          </ac:spMkLst>
        </pc:spChg>
        <pc:spChg chg="del">
          <ac:chgData name="Daniel Daye" userId="a2471a060a229d21" providerId="LiveId" clId="{992C6EED-D8EF-4BB8-B139-CF3F9BED53E4}" dt="2024-07-21T18:19:02.666" v="866" actId="478"/>
          <ac:spMkLst>
            <pc:docMk/>
            <pc:sldMk cId="2960660382" sldId="299"/>
            <ac:spMk id="13" creationId="{19DC03FF-74B4-7087-22D1-8872C0CA1B36}"/>
          </ac:spMkLst>
        </pc:spChg>
        <pc:spChg chg="mod">
          <ac:chgData name="Daniel Daye" userId="a2471a060a229d21" providerId="LiveId" clId="{992C6EED-D8EF-4BB8-B139-CF3F9BED53E4}" dt="2024-07-21T18:19:31.722" v="873" actId="14100"/>
          <ac:spMkLst>
            <pc:docMk/>
            <pc:sldMk cId="2960660382" sldId="299"/>
            <ac:spMk id="14" creationId="{BDA98FAF-421B-E667-10D7-F44CFE9C91B4}"/>
          </ac:spMkLst>
        </pc:spChg>
      </pc:sldChg>
      <pc:sldChg chg="new del">
        <pc:chgData name="Daniel Daye" userId="a2471a060a229d21" providerId="LiveId" clId="{992C6EED-D8EF-4BB8-B139-CF3F9BED53E4}" dt="2024-07-21T18:49:35.470" v="1431" actId="47"/>
        <pc:sldMkLst>
          <pc:docMk/>
          <pc:sldMk cId="3560332693" sldId="300"/>
        </pc:sldMkLst>
      </pc:sldChg>
      <pc:sldChg chg="modSp add mod">
        <pc:chgData name="Daniel Daye" userId="a2471a060a229d21" providerId="LiveId" clId="{992C6EED-D8EF-4BB8-B139-CF3F9BED53E4}" dt="2024-07-21T23:40:39.580" v="5288" actId="14826"/>
        <pc:sldMkLst>
          <pc:docMk/>
          <pc:sldMk cId="4008663825" sldId="300"/>
        </pc:sldMkLst>
        <pc:spChg chg="mod">
          <ac:chgData name="Daniel Daye" userId="a2471a060a229d21" providerId="LiveId" clId="{992C6EED-D8EF-4BB8-B139-CF3F9BED53E4}" dt="2024-07-21T18:53:24.448" v="1455" actId="404"/>
          <ac:spMkLst>
            <pc:docMk/>
            <pc:sldMk cId="4008663825" sldId="300"/>
            <ac:spMk id="3" creationId="{665BC0F7-9BAB-2ADE-CF39-13047262085B}"/>
          </ac:spMkLst>
        </pc:spChg>
        <pc:spChg chg="mod">
          <ac:chgData name="Daniel Daye" userId="a2471a060a229d21" providerId="LiveId" clId="{992C6EED-D8EF-4BB8-B139-CF3F9BED53E4}" dt="2024-07-21T19:16:49.077" v="1996" actId="20577"/>
          <ac:spMkLst>
            <pc:docMk/>
            <pc:sldMk cId="4008663825" sldId="300"/>
            <ac:spMk id="4" creationId="{F7F72EA7-7448-EA7A-DE1C-33CD1331CDA4}"/>
          </ac:spMkLst>
        </pc:spChg>
        <pc:picChg chg="mod">
          <ac:chgData name="Daniel Daye" userId="a2471a060a229d21" providerId="LiveId" clId="{992C6EED-D8EF-4BB8-B139-CF3F9BED53E4}" dt="2024-07-21T23:40:39.580" v="5288" actId="14826"/>
          <ac:picMkLst>
            <pc:docMk/>
            <pc:sldMk cId="4008663825" sldId="300"/>
            <ac:picMk id="9" creationId="{72A8EAD2-2BB8-BA49-C2A0-6A00E93D5D67}"/>
          </ac:picMkLst>
        </pc:picChg>
      </pc:sldChg>
      <pc:sldChg chg="new del">
        <pc:chgData name="Daniel Daye" userId="a2471a060a229d21" providerId="LiveId" clId="{992C6EED-D8EF-4BB8-B139-CF3F9BED53E4}" dt="2024-07-21T19:34:00.501" v="1998" actId="47"/>
        <pc:sldMkLst>
          <pc:docMk/>
          <pc:sldMk cId="1658438733" sldId="301"/>
        </pc:sldMkLst>
      </pc:sldChg>
      <pc:sldChg chg="addSp modSp new mod">
        <pc:chgData name="Daniel Daye" userId="a2471a060a229d21" providerId="LiveId" clId="{992C6EED-D8EF-4BB8-B139-CF3F9BED53E4}" dt="2024-07-21T19:39:10.732" v="2030" actId="171"/>
        <pc:sldMkLst>
          <pc:docMk/>
          <pc:sldMk cId="1665022324" sldId="301"/>
        </pc:sldMkLst>
        <pc:picChg chg="add mod">
          <ac:chgData name="Daniel Daye" userId="a2471a060a229d21" providerId="LiveId" clId="{992C6EED-D8EF-4BB8-B139-CF3F9BED53E4}" dt="2024-07-21T19:36:28.219" v="2019"/>
          <ac:picMkLst>
            <pc:docMk/>
            <pc:sldMk cId="1665022324" sldId="301"/>
            <ac:picMk id="6" creationId="{B30960D5-7F48-95B2-3D26-C7DF41FD19E4}"/>
          </ac:picMkLst>
        </pc:picChg>
        <pc:picChg chg="add ord">
          <ac:chgData name="Daniel Daye" userId="a2471a060a229d21" providerId="LiveId" clId="{992C6EED-D8EF-4BB8-B139-CF3F9BED53E4}" dt="2024-07-21T19:39:10.732" v="2030" actId="171"/>
          <ac:picMkLst>
            <pc:docMk/>
            <pc:sldMk cId="1665022324" sldId="301"/>
            <ac:picMk id="8" creationId="{9E10012D-5936-87DF-D3F5-4A20A8EC3339}"/>
          </ac:picMkLst>
        </pc:picChg>
      </pc:sldChg>
      <pc:sldChg chg="addSp delSp modSp new mod modClrScheme chgLayout">
        <pc:chgData name="Daniel Daye" userId="a2471a060a229d21" providerId="LiveId" clId="{992C6EED-D8EF-4BB8-B139-CF3F9BED53E4}" dt="2024-07-21T19:38:55.877" v="2028" actId="171"/>
        <pc:sldMkLst>
          <pc:docMk/>
          <pc:sldMk cId="2773798446" sldId="302"/>
        </pc:sldMkLst>
        <pc:spChg chg="mod ord">
          <ac:chgData name="Daniel Daye" userId="a2471a060a229d21" providerId="LiveId" clId="{992C6EED-D8EF-4BB8-B139-CF3F9BED53E4}" dt="2024-07-21T19:37:04.237" v="2021" actId="700"/>
          <ac:spMkLst>
            <pc:docMk/>
            <pc:sldMk cId="2773798446" sldId="302"/>
            <ac:spMk id="2" creationId="{F41A7EFD-FBB7-8F25-FB4D-9F0046391140}"/>
          </ac:spMkLst>
        </pc:spChg>
        <pc:spChg chg="del mod ord">
          <ac:chgData name="Daniel Daye" userId="a2471a060a229d21" providerId="LiveId" clId="{992C6EED-D8EF-4BB8-B139-CF3F9BED53E4}" dt="2024-07-21T19:37:10.839" v="2023" actId="478"/>
          <ac:spMkLst>
            <pc:docMk/>
            <pc:sldMk cId="2773798446" sldId="302"/>
            <ac:spMk id="3" creationId="{533C7A2E-8D7F-0EC2-C62E-612E40764D31}"/>
          </ac:spMkLst>
        </pc:spChg>
        <pc:spChg chg="del mod ord">
          <ac:chgData name="Daniel Daye" userId="a2471a060a229d21" providerId="LiveId" clId="{992C6EED-D8EF-4BB8-B139-CF3F9BED53E4}" dt="2024-07-21T19:37:13.181" v="2024" actId="478"/>
          <ac:spMkLst>
            <pc:docMk/>
            <pc:sldMk cId="2773798446" sldId="302"/>
            <ac:spMk id="4" creationId="{1BCB4A7C-E5C0-BC38-B14B-4E461589AE56}"/>
          </ac:spMkLst>
        </pc:spChg>
        <pc:spChg chg="add del mod ord">
          <ac:chgData name="Daniel Daye" userId="a2471a060a229d21" providerId="LiveId" clId="{992C6EED-D8EF-4BB8-B139-CF3F9BED53E4}" dt="2024-07-21T19:37:16.860" v="2025" actId="478"/>
          <ac:spMkLst>
            <pc:docMk/>
            <pc:sldMk cId="2773798446" sldId="302"/>
            <ac:spMk id="7" creationId="{F3F0A1EA-2D47-AC2B-7FDA-00B81B57C744}"/>
          </ac:spMkLst>
        </pc:spChg>
        <pc:spChg chg="add del mod ord">
          <ac:chgData name="Daniel Daye" userId="a2471a060a229d21" providerId="LiveId" clId="{992C6EED-D8EF-4BB8-B139-CF3F9BED53E4}" dt="2024-07-21T19:37:22.920" v="2026" actId="478"/>
          <ac:spMkLst>
            <pc:docMk/>
            <pc:sldMk cId="2773798446" sldId="302"/>
            <ac:spMk id="8" creationId="{BE5A29B1-D139-5167-72B2-BD47325D72F7}"/>
          </ac:spMkLst>
        </pc:spChg>
        <pc:spChg chg="add mod ord">
          <ac:chgData name="Daniel Daye" userId="a2471a060a229d21" providerId="LiveId" clId="{992C6EED-D8EF-4BB8-B139-CF3F9BED53E4}" dt="2024-07-21T19:37:04.237" v="2021" actId="700"/>
          <ac:spMkLst>
            <pc:docMk/>
            <pc:sldMk cId="2773798446" sldId="302"/>
            <ac:spMk id="9" creationId="{778F4C61-D348-5D7B-0C19-C769FD30B040}"/>
          </ac:spMkLst>
        </pc:spChg>
        <pc:spChg chg="add mod ord">
          <ac:chgData name="Daniel Daye" userId="a2471a060a229d21" providerId="LiveId" clId="{992C6EED-D8EF-4BB8-B139-CF3F9BED53E4}" dt="2024-07-21T19:37:04.237" v="2021" actId="700"/>
          <ac:spMkLst>
            <pc:docMk/>
            <pc:sldMk cId="2773798446" sldId="302"/>
            <ac:spMk id="10" creationId="{006DD5E5-48B7-575D-9F47-279037F026DE}"/>
          </ac:spMkLst>
        </pc:spChg>
        <pc:spChg chg="add mod ord">
          <ac:chgData name="Daniel Daye" userId="a2471a060a229d21" providerId="LiveId" clId="{992C6EED-D8EF-4BB8-B139-CF3F9BED53E4}" dt="2024-07-21T19:37:04.237" v="2021" actId="700"/>
          <ac:spMkLst>
            <pc:docMk/>
            <pc:sldMk cId="2773798446" sldId="302"/>
            <ac:spMk id="11" creationId="{D4B17900-099E-96BA-A883-A506624608D8}"/>
          </ac:spMkLst>
        </pc:spChg>
        <pc:spChg chg="add mod ord">
          <ac:chgData name="Daniel Daye" userId="a2471a060a229d21" providerId="LiveId" clId="{992C6EED-D8EF-4BB8-B139-CF3F9BED53E4}" dt="2024-07-21T19:37:04.237" v="2021" actId="700"/>
          <ac:spMkLst>
            <pc:docMk/>
            <pc:sldMk cId="2773798446" sldId="302"/>
            <ac:spMk id="12" creationId="{751E0CE4-91DE-7D1E-C870-ACD59DB170DA}"/>
          </ac:spMkLst>
        </pc:spChg>
        <pc:picChg chg="add mod">
          <ac:chgData name="Daniel Daye" userId="a2471a060a229d21" providerId="LiveId" clId="{992C6EED-D8EF-4BB8-B139-CF3F9BED53E4}" dt="2024-07-21T19:36:48.092" v="2020"/>
          <ac:picMkLst>
            <pc:docMk/>
            <pc:sldMk cId="2773798446" sldId="302"/>
            <ac:picMk id="6" creationId="{1E0B1C76-4560-FA45-60D7-E8A1877EEC30}"/>
          </ac:picMkLst>
        </pc:picChg>
        <pc:picChg chg="add ord">
          <ac:chgData name="Daniel Daye" userId="a2471a060a229d21" providerId="LiveId" clId="{992C6EED-D8EF-4BB8-B139-CF3F9BED53E4}" dt="2024-07-21T19:38:55.877" v="2028" actId="171"/>
          <ac:picMkLst>
            <pc:docMk/>
            <pc:sldMk cId="2773798446" sldId="302"/>
            <ac:picMk id="14" creationId="{CD416F35-2C1B-4ACE-2F23-4AFC2D2D3779}"/>
          </ac:picMkLst>
        </pc:picChg>
      </pc:sldChg>
      <pc:sldChg chg="modSp new mod setBg">
        <pc:chgData name="Daniel Daye" userId="a2471a060a229d21" providerId="LiveId" clId="{992C6EED-D8EF-4BB8-B139-CF3F9BED53E4}" dt="2024-07-21T23:42:04.855" v="5293"/>
        <pc:sldMkLst>
          <pc:docMk/>
          <pc:sldMk cId="693171223" sldId="303"/>
        </pc:sldMkLst>
        <pc:spChg chg="mod">
          <ac:chgData name="Daniel Daye" userId="a2471a060a229d21" providerId="LiveId" clId="{992C6EED-D8EF-4BB8-B139-CF3F9BED53E4}" dt="2024-07-21T22:24:55.890" v="2739" actId="20577"/>
          <ac:spMkLst>
            <pc:docMk/>
            <pc:sldMk cId="693171223" sldId="303"/>
            <ac:spMk id="2" creationId="{3207EB33-B030-6B55-E650-26C5BB6C120C}"/>
          </ac:spMkLst>
        </pc:spChg>
        <pc:spChg chg="mod">
          <ac:chgData name="Daniel Daye" userId="a2471a060a229d21" providerId="LiveId" clId="{992C6EED-D8EF-4BB8-B139-CF3F9BED53E4}" dt="2024-07-21T23:29:16.180" v="5177" actId="20577"/>
          <ac:spMkLst>
            <pc:docMk/>
            <pc:sldMk cId="693171223" sldId="303"/>
            <ac:spMk id="3" creationId="{70D92FDB-06B9-7B17-C48D-FD30AA40F53F}"/>
          </ac:spMkLst>
        </pc:spChg>
      </pc:sldChg>
      <pc:sldChg chg="modSp new del mod">
        <pc:chgData name="Daniel Daye" userId="a2471a060a229d21" providerId="LiveId" clId="{992C6EED-D8EF-4BB8-B139-CF3F9BED53E4}" dt="2024-07-21T21:54:15.726" v="2037" actId="47"/>
        <pc:sldMkLst>
          <pc:docMk/>
          <pc:sldMk cId="435228902" sldId="304"/>
        </pc:sldMkLst>
        <pc:spChg chg="mod">
          <ac:chgData name="Daniel Daye" userId="a2471a060a229d21" providerId="LiveId" clId="{992C6EED-D8EF-4BB8-B139-CF3F9BED53E4}" dt="2024-07-21T21:54:09.154" v="2036" actId="1076"/>
          <ac:spMkLst>
            <pc:docMk/>
            <pc:sldMk cId="435228902" sldId="304"/>
            <ac:spMk id="3" creationId="{1F951F2E-4FDE-D57D-EC2F-49CF74DD23B9}"/>
          </ac:spMkLst>
        </pc:spChg>
      </pc:sldChg>
      <pc:sldChg chg="new del">
        <pc:chgData name="Daniel Daye" userId="a2471a060a229d21" providerId="LiveId" clId="{992C6EED-D8EF-4BB8-B139-CF3F9BED53E4}" dt="2024-07-21T21:54:37.906" v="2039" actId="2696"/>
        <pc:sldMkLst>
          <pc:docMk/>
          <pc:sldMk cId="1978062477" sldId="304"/>
        </pc:sldMkLst>
      </pc:sldChg>
      <pc:sldChg chg="addSp delSp modSp new mod ord setBg">
        <pc:chgData name="Daniel Daye" userId="a2471a060a229d21" providerId="LiveId" clId="{992C6EED-D8EF-4BB8-B139-CF3F9BED53E4}" dt="2024-07-23T21:43:47.372" v="7101" actId="14100"/>
        <pc:sldMkLst>
          <pc:docMk/>
          <pc:sldMk cId="3556610752" sldId="304"/>
        </pc:sldMkLst>
        <pc:spChg chg="mod">
          <ac:chgData name="Daniel Daye" userId="a2471a060a229d21" providerId="LiveId" clId="{992C6EED-D8EF-4BB8-B139-CF3F9BED53E4}" dt="2024-07-21T23:32:03.577" v="5183" actId="1076"/>
          <ac:spMkLst>
            <pc:docMk/>
            <pc:sldMk cId="3556610752" sldId="304"/>
            <ac:spMk id="2" creationId="{FE2046ED-651C-933A-5437-7D9223BDB517}"/>
          </ac:spMkLst>
        </pc:spChg>
        <pc:spChg chg="mod">
          <ac:chgData name="Daniel Daye" userId="a2471a060a229d21" providerId="LiveId" clId="{992C6EED-D8EF-4BB8-B139-CF3F9BED53E4}" dt="2024-07-23T21:43:39.060" v="7099" actId="20577"/>
          <ac:spMkLst>
            <pc:docMk/>
            <pc:sldMk cId="3556610752" sldId="304"/>
            <ac:spMk id="3" creationId="{980B476D-2EAB-806B-050E-24EA303301C1}"/>
          </ac:spMkLst>
        </pc:spChg>
        <pc:picChg chg="add mod">
          <ac:chgData name="Daniel Daye" userId="a2471a060a229d21" providerId="LiveId" clId="{992C6EED-D8EF-4BB8-B139-CF3F9BED53E4}" dt="2024-07-23T21:43:47.372" v="7101" actId="14100"/>
          <ac:picMkLst>
            <pc:docMk/>
            <pc:sldMk cId="3556610752" sldId="304"/>
            <ac:picMk id="8" creationId="{5A637792-30A0-D56C-D711-9D4B405B9BEB}"/>
          </ac:picMkLst>
        </pc:picChg>
        <pc:picChg chg="add del mod">
          <ac:chgData name="Daniel Daye" userId="a2471a060a229d21" providerId="LiveId" clId="{992C6EED-D8EF-4BB8-B139-CF3F9BED53E4}" dt="2024-07-21T22:15:36.099" v="2687" actId="478"/>
          <ac:picMkLst>
            <pc:docMk/>
            <pc:sldMk cId="3556610752" sldId="304"/>
            <ac:picMk id="8" creationId="{8308F73E-21A2-5443-C9D4-0408C3936B06}"/>
          </ac:picMkLst>
        </pc:picChg>
        <pc:picChg chg="add del mod">
          <ac:chgData name="Daniel Daye" userId="a2471a060a229d21" providerId="LiveId" clId="{992C6EED-D8EF-4BB8-B139-CF3F9BED53E4}" dt="2024-07-21T23:31:33.932" v="5178" actId="21"/>
          <ac:picMkLst>
            <pc:docMk/>
            <pc:sldMk cId="3556610752" sldId="304"/>
            <ac:picMk id="10" creationId="{7C803A46-C217-3E08-44EE-5E652A8677DB}"/>
          </ac:picMkLst>
        </pc:picChg>
      </pc:sldChg>
      <pc:sldChg chg="addSp delSp modSp new del mod">
        <pc:chgData name="Daniel Daye" userId="a2471a060a229d21" providerId="LiveId" clId="{992C6EED-D8EF-4BB8-B139-CF3F9BED53E4}" dt="2024-07-21T23:40:50.839" v="5289" actId="2696"/>
        <pc:sldMkLst>
          <pc:docMk/>
          <pc:sldMk cId="324899587" sldId="305"/>
        </pc:sldMkLst>
        <pc:spChg chg="mod">
          <ac:chgData name="Daniel Daye" userId="a2471a060a229d21" providerId="LiveId" clId="{992C6EED-D8EF-4BB8-B139-CF3F9BED53E4}" dt="2024-07-21T22:01:57.135" v="2109" actId="1076"/>
          <ac:spMkLst>
            <pc:docMk/>
            <pc:sldMk cId="324899587" sldId="305"/>
            <ac:spMk id="2" creationId="{F2F306BB-A658-B55E-05A9-945DE2E92857}"/>
          </ac:spMkLst>
        </pc:spChg>
        <pc:spChg chg="del mod">
          <ac:chgData name="Daniel Daye" userId="a2471a060a229d21" providerId="LiveId" clId="{992C6EED-D8EF-4BB8-B139-CF3F9BED53E4}" dt="2024-07-21T22:02:33.709" v="2110" actId="478"/>
          <ac:spMkLst>
            <pc:docMk/>
            <pc:sldMk cId="324899587" sldId="305"/>
            <ac:spMk id="3" creationId="{D5949C76-48E5-B054-7144-C259FB9DAEB4}"/>
          </ac:spMkLst>
        </pc:spChg>
        <pc:spChg chg="del">
          <ac:chgData name="Daniel Daye" userId="a2471a060a229d21" providerId="LiveId" clId="{992C6EED-D8EF-4BB8-B139-CF3F9BED53E4}" dt="2024-07-21T22:04:43.917" v="2111"/>
          <ac:spMkLst>
            <pc:docMk/>
            <pc:sldMk cId="324899587" sldId="305"/>
            <ac:spMk id="4" creationId="{E3394833-140A-0D58-6310-0FC4CF7C62CC}"/>
          </ac:spMkLst>
        </pc:spChg>
        <pc:picChg chg="add mod ord modCrop">
          <ac:chgData name="Daniel Daye" userId="a2471a060a229d21" providerId="LiveId" clId="{992C6EED-D8EF-4BB8-B139-CF3F9BED53E4}" dt="2024-07-21T23:40:30.875" v="5287" actId="18131"/>
          <ac:picMkLst>
            <pc:docMk/>
            <pc:sldMk cId="324899587" sldId="305"/>
            <ac:picMk id="6" creationId="{49762772-5B89-FCDC-6CA7-1EFCBDA6E7BC}"/>
          </ac:picMkLst>
        </pc:picChg>
      </pc:sldChg>
      <pc:sldChg chg="addSp delSp modSp add mod ord">
        <pc:chgData name="Daniel Daye" userId="a2471a060a229d21" providerId="LiveId" clId="{992C6EED-D8EF-4BB8-B139-CF3F9BED53E4}" dt="2024-07-21T23:07:52.545" v="4702" actId="14826"/>
        <pc:sldMkLst>
          <pc:docMk/>
          <pc:sldMk cId="4004323621" sldId="306"/>
        </pc:sldMkLst>
        <pc:spChg chg="mod">
          <ac:chgData name="Daniel Daye" userId="a2471a060a229d21" providerId="LiveId" clId="{992C6EED-D8EF-4BB8-B139-CF3F9BED53E4}" dt="2024-07-21T22:20:42.906" v="2733" actId="20577"/>
          <ac:spMkLst>
            <pc:docMk/>
            <pc:sldMk cId="4004323621" sldId="306"/>
            <ac:spMk id="2" creationId="{F2F306BB-A658-B55E-05A9-945DE2E92857}"/>
          </ac:spMkLst>
        </pc:spChg>
        <pc:picChg chg="add del mod">
          <ac:chgData name="Daniel Daye" userId="a2471a060a229d21" providerId="LiveId" clId="{992C6EED-D8EF-4BB8-B139-CF3F9BED53E4}" dt="2024-07-21T22:19:31.448" v="2698"/>
          <ac:picMkLst>
            <pc:docMk/>
            <pc:sldMk cId="4004323621" sldId="306"/>
            <ac:picMk id="4" creationId="{1511E3EA-15F2-177C-AC12-8913AF6C53E5}"/>
          </ac:picMkLst>
        </pc:picChg>
        <pc:picChg chg="mod modCrop">
          <ac:chgData name="Daniel Daye" userId="a2471a060a229d21" providerId="LiveId" clId="{992C6EED-D8EF-4BB8-B139-CF3F9BED53E4}" dt="2024-07-21T23:07:52.545" v="4702" actId="14826"/>
          <ac:picMkLst>
            <pc:docMk/>
            <pc:sldMk cId="4004323621" sldId="306"/>
            <ac:picMk id="6" creationId="{49762772-5B89-FCDC-6CA7-1EFCBDA6E7BC}"/>
          </ac:picMkLst>
        </pc:picChg>
      </pc:sldChg>
      <pc:sldChg chg="modSp new mod setBg">
        <pc:chgData name="Daniel Daye" userId="a2471a060a229d21" providerId="LiveId" clId="{992C6EED-D8EF-4BB8-B139-CF3F9BED53E4}" dt="2024-07-23T22:02:41.376" v="7169" actId="20577"/>
        <pc:sldMkLst>
          <pc:docMk/>
          <pc:sldMk cId="1707290173" sldId="307"/>
        </pc:sldMkLst>
        <pc:spChg chg="mod">
          <ac:chgData name="Daniel Daye" userId="a2471a060a229d21" providerId="LiveId" clId="{992C6EED-D8EF-4BB8-B139-CF3F9BED53E4}" dt="2024-07-23T22:02:41.376" v="7169" actId="20577"/>
          <ac:spMkLst>
            <pc:docMk/>
            <pc:sldMk cId="1707290173" sldId="307"/>
            <ac:spMk id="2" creationId="{7B7F16F7-9902-731A-50D4-373B37EDCCC2}"/>
          </ac:spMkLst>
        </pc:spChg>
        <pc:spChg chg="mod">
          <ac:chgData name="Daniel Daye" userId="a2471a060a229d21" providerId="LiveId" clId="{992C6EED-D8EF-4BB8-B139-CF3F9BED53E4}" dt="2024-07-21T23:28:35.691" v="5112" actId="20577"/>
          <ac:spMkLst>
            <pc:docMk/>
            <pc:sldMk cId="1707290173" sldId="307"/>
            <ac:spMk id="3" creationId="{808ED251-C605-6654-36E5-42D287F2DDB1}"/>
          </ac:spMkLst>
        </pc:spChg>
      </pc:sldChg>
      <pc:sldChg chg="addSp delSp modSp new mod">
        <pc:chgData name="Daniel Daye" userId="a2471a060a229d21" providerId="LiveId" clId="{992C6EED-D8EF-4BB8-B139-CF3F9BED53E4}" dt="2024-07-21T22:57:21.949" v="4529" actId="403"/>
        <pc:sldMkLst>
          <pc:docMk/>
          <pc:sldMk cId="2774383806" sldId="308"/>
        </pc:sldMkLst>
        <pc:spChg chg="mod">
          <ac:chgData name="Daniel Daye" userId="a2471a060a229d21" providerId="LiveId" clId="{992C6EED-D8EF-4BB8-B139-CF3F9BED53E4}" dt="2024-07-21T22:41:52.458" v="3977" actId="20577"/>
          <ac:spMkLst>
            <pc:docMk/>
            <pc:sldMk cId="2774383806" sldId="308"/>
            <ac:spMk id="2" creationId="{21168A79-938A-ED1E-56D7-C2C5EB0230CF}"/>
          </ac:spMkLst>
        </pc:spChg>
        <pc:spChg chg="mod">
          <ac:chgData name="Daniel Daye" userId="a2471a060a229d21" providerId="LiveId" clId="{992C6EED-D8EF-4BB8-B139-CF3F9BED53E4}" dt="2024-07-21T22:49:27.818" v="4195" actId="1076"/>
          <ac:spMkLst>
            <pc:docMk/>
            <pc:sldMk cId="2774383806" sldId="308"/>
            <ac:spMk id="3" creationId="{7E0ABA58-1545-E160-99E2-1AB00B7A6DDB}"/>
          </ac:spMkLst>
        </pc:spChg>
        <pc:spChg chg="mod">
          <ac:chgData name="Daniel Daye" userId="a2471a060a229d21" providerId="LiveId" clId="{992C6EED-D8EF-4BB8-B139-CF3F9BED53E4}" dt="2024-07-21T22:56:53.272" v="4522" actId="403"/>
          <ac:spMkLst>
            <pc:docMk/>
            <pc:sldMk cId="2774383806" sldId="308"/>
            <ac:spMk id="4" creationId="{52DB2B10-B13C-38E4-5A56-0C79267AC790}"/>
          </ac:spMkLst>
        </pc:spChg>
        <pc:spChg chg="mod">
          <ac:chgData name="Daniel Daye" userId="a2471a060a229d21" providerId="LiveId" clId="{992C6EED-D8EF-4BB8-B139-CF3F9BED53E4}" dt="2024-07-21T22:45:50.945" v="4191" actId="404"/>
          <ac:spMkLst>
            <pc:docMk/>
            <pc:sldMk cId="2774383806" sldId="308"/>
            <ac:spMk id="5" creationId="{525181AB-935D-A782-A308-0AEBFE5C6CAB}"/>
          </ac:spMkLst>
        </pc:spChg>
        <pc:spChg chg="mod">
          <ac:chgData name="Daniel Daye" userId="a2471a060a229d21" providerId="LiveId" clId="{992C6EED-D8EF-4BB8-B139-CF3F9BED53E4}" dt="2024-07-21T22:57:01.754" v="4526" actId="403"/>
          <ac:spMkLst>
            <pc:docMk/>
            <pc:sldMk cId="2774383806" sldId="308"/>
            <ac:spMk id="6" creationId="{84280B1E-7FB6-661A-E598-192E548711D4}"/>
          </ac:spMkLst>
        </pc:spChg>
        <pc:spChg chg="add mod">
          <ac:chgData name="Daniel Daye" userId="a2471a060a229d21" providerId="LiveId" clId="{992C6EED-D8EF-4BB8-B139-CF3F9BED53E4}" dt="2024-07-21T22:57:21.949" v="4529" actId="403"/>
          <ac:spMkLst>
            <pc:docMk/>
            <pc:sldMk cId="2774383806" sldId="308"/>
            <ac:spMk id="11" creationId="{BBDEEC9A-48E6-1351-6E05-E56F4DD6D57F}"/>
          </ac:spMkLst>
        </pc:spChg>
        <pc:spChg chg="add mod">
          <ac:chgData name="Daniel Daye" userId="a2471a060a229d21" providerId="LiveId" clId="{992C6EED-D8EF-4BB8-B139-CF3F9BED53E4}" dt="2024-07-21T22:57:08.577" v="4528" actId="404"/>
          <ac:spMkLst>
            <pc:docMk/>
            <pc:sldMk cId="2774383806" sldId="308"/>
            <ac:spMk id="14" creationId="{E0E20613-2285-665D-FC5E-9E5F3E90A869}"/>
          </ac:spMkLst>
        </pc:spChg>
        <pc:graphicFrameChg chg="add del mod">
          <ac:chgData name="Daniel Daye" userId="a2471a060a229d21" providerId="LiveId" clId="{992C6EED-D8EF-4BB8-B139-CF3F9BED53E4}" dt="2024-07-21T22:52:22.860" v="4225" actId="478"/>
          <ac:graphicFrameMkLst>
            <pc:docMk/>
            <pc:sldMk cId="2774383806" sldId="308"/>
            <ac:graphicFrameMk id="10" creationId="{36601232-3C1E-5C3C-19DD-05C9E40D2890}"/>
          </ac:graphicFrameMkLst>
        </pc:graphicFrameChg>
        <pc:graphicFrameChg chg="add del mod">
          <ac:chgData name="Daniel Daye" userId="a2471a060a229d21" providerId="LiveId" clId="{992C6EED-D8EF-4BB8-B139-CF3F9BED53E4}" dt="2024-07-21T22:54:42.039" v="4402" actId="478"/>
          <ac:graphicFrameMkLst>
            <pc:docMk/>
            <pc:sldMk cId="2774383806" sldId="308"/>
            <ac:graphicFrameMk id="12" creationId="{80BC55F5-EA11-B91A-71C5-05EF7EAFB594}"/>
          </ac:graphicFrameMkLst>
        </pc:graphicFrameChg>
        <pc:graphicFrameChg chg="add del mod">
          <ac:chgData name="Daniel Daye" userId="a2471a060a229d21" providerId="LiveId" clId="{992C6EED-D8EF-4BB8-B139-CF3F9BED53E4}" dt="2024-07-21T22:55:50.859" v="4511" actId="478"/>
          <ac:graphicFrameMkLst>
            <pc:docMk/>
            <pc:sldMk cId="2774383806" sldId="308"/>
            <ac:graphicFrameMk id="13" creationId="{4923F905-475D-908F-B095-15535D48BBE4}"/>
          </ac:graphicFrameMkLst>
        </pc:graphicFrameChg>
      </pc:sldChg>
      <pc:sldChg chg="addSp delSp modSp new mod">
        <pc:chgData name="Daniel Daye" userId="a2471a060a229d21" providerId="LiveId" clId="{992C6EED-D8EF-4BB8-B139-CF3F9BED53E4}" dt="2024-07-23T22:00:58.693" v="7161" actId="1076"/>
        <pc:sldMkLst>
          <pc:docMk/>
          <pc:sldMk cId="320981635" sldId="309"/>
        </pc:sldMkLst>
        <pc:spChg chg="add mod">
          <ac:chgData name="Daniel Daye" userId="a2471a060a229d21" providerId="LiveId" clId="{992C6EED-D8EF-4BB8-B139-CF3F9BED53E4}" dt="2024-07-21T23:00:37.403" v="4557" actId="1076"/>
          <ac:spMkLst>
            <pc:docMk/>
            <pc:sldMk cId="320981635" sldId="309"/>
            <ac:spMk id="10" creationId="{7274A5D5-6EBD-A953-018A-01B540C700D4}"/>
          </ac:spMkLst>
        </pc:spChg>
        <pc:spChg chg="add mod">
          <ac:chgData name="Daniel Daye" userId="a2471a060a229d21" providerId="LiveId" clId="{992C6EED-D8EF-4BB8-B139-CF3F9BED53E4}" dt="2024-07-21T23:00:48.975" v="4567" actId="20577"/>
          <ac:spMkLst>
            <pc:docMk/>
            <pc:sldMk cId="320981635" sldId="309"/>
            <ac:spMk id="11" creationId="{41A68687-BF65-7D68-938B-856503503736}"/>
          </ac:spMkLst>
        </pc:spChg>
        <pc:spChg chg="add mod">
          <ac:chgData name="Daniel Daye" userId="a2471a060a229d21" providerId="LiveId" clId="{992C6EED-D8EF-4BB8-B139-CF3F9BED53E4}" dt="2024-07-23T22:00:58.693" v="7161" actId="1076"/>
          <ac:spMkLst>
            <pc:docMk/>
            <pc:sldMk cId="320981635" sldId="309"/>
            <ac:spMk id="12" creationId="{6EA06904-4967-7729-7F79-A2849B1C61EE}"/>
          </ac:spMkLst>
        </pc:spChg>
        <pc:spChg chg="add del mod">
          <ac:chgData name="Daniel Daye" userId="a2471a060a229d21" providerId="LiveId" clId="{992C6EED-D8EF-4BB8-B139-CF3F9BED53E4}" dt="2024-07-21T23:02:18.271" v="4631" actId="478"/>
          <ac:spMkLst>
            <pc:docMk/>
            <pc:sldMk cId="320981635" sldId="309"/>
            <ac:spMk id="13" creationId="{1B7D2962-00D1-0E98-523E-218FCD6A1F23}"/>
          </ac:spMkLst>
        </pc:spChg>
        <pc:spChg chg="add mod">
          <ac:chgData name="Daniel Daye" userId="a2471a060a229d21" providerId="LiveId" clId="{992C6EED-D8EF-4BB8-B139-CF3F9BED53E4}" dt="2024-07-21T23:02:25.505" v="4651" actId="20577"/>
          <ac:spMkLst>
            <pc:docMk/>
            <pc:sldMk cId="320981635" sldId="309"/>
            <ac:spMk id="14" creationId="{54DE56C1-209B-E3BB-6429-2C33645EAB85}"/>
          </ac:spMkLst>
        </pc:spChg>
        <pc:picChg chg="add mod">
          <ac:chgData name="Daniel Daye" userId="a2471a060a229d21" providerId="LiveId" clId="{992C6EED-D8EF-4BB8-B139-CF3F9BED53E4}" dt="2024-07-21T22:58:22.242" v="4536" actId="1076"/>
          <ac:picMkLst>
            <pc:docMk/>
            <pc:sldMk cId="320981635" sldId="309"/>
            <ac:picMk id="6" creationId="{424BC105-F487-4907-1E4F-07AE5AC1FD2D}"/>
          </ac:picMkLst>
        </pc:picChg>
        <pc:picChg chg="add mod">
          <ac:chgData name="Daniel Daye" userId="a2471a060a229d21" providerId="LiveId" clId="{992C6EED-D8EF-4BB8-B139-CF3F9BED53E4}" dt="2024-07-21T22:59:06.262" v="4539" actId="14100"/>
          <ac:picMkLst>
            <pc:docMk/>
            <pc:sldMk cId="320981635" sldId="309"/>
            <ac:picMk id="8" creationId="{0C5C4E95-342F-FDED-2940-9CAA580FF3A6}"/>
          </ac:picMkLst>
        </pc:picChg>
        <pc:picChg chg="add mod ord">
          <ac:chgData name="Daniel Daye" userId="a2471a060a229d21" providerId="LiveId" clId="{992C6EED-D8EF-4BB8-B139-CF3F9BED53E4}" dt="2024-07-21T22:59:44.116" v="4546" actId="170"/>
          <ac:picMkLst>
            <pc:docMk/>
            <pc:sldMk cId="320981635" sldId="309"/>
            <ac:picMk id="9" creationId="{B17D7D3F-A475-C4FC-19CA-36040E49D283}"/>
          </ac:picMkLst>
        </pc:picChg>
      </pc:sldChg>
      <pc:sldChg chg="new del">
        <pc:chgData name="Daniel Daye" userId="a2471a060a229d21" providerId="LiveId" clId="{992C6EED-D8EF-4BB8-B139-CF3F9BED53E4}" dt="2024-07-21T22:49:02.476" v="4193" actId="2696"/>
        <pc:sldMkLst>
          <pc:docMk/>
          <pc:sldMk cId="2323447685" sldId="309"/>
        </pc:sldMkLst>
      </pc:sldChg>
      <pc:sldChg chg="addSp modSp new mod">
        <pc:chgData name="Daniel Daye" userId="a2471a060a229d21" providerId="LiveId" clId="{992C6EED-D8EF-4BB8-B139-CF3F9BED53E4}" dt="2024-07-21T23:24:55.529" v="4835" actId="171"/>
        <pc:sldMkLst>
          <pc:docMk/>
          <pc:sldMk cId="1304529695" sldId="310"/>
        </pc:sldMkLst>
        <pc:picChg chg="add mod">
          <ac:chgData name="Daniel Daye" userId="a2471a060a229d21" providerId="LiveId" clId="{992C6EED-D8EF-4BB8-B139-CF3F9BED53E4}" dt="2024-07-21T23:24:41.678" v="4833" actId="1076"/>
          <ac:picMkLst>
            <pc:docMk/>
            <pc:sldMk cId="1304529695" sldId="310"/>
            <ac:picMk id="6" creationId="{0028F823-1BE7-CDF6-CF0E-6A2ED757F910}"/>
          </ac:picMkLst>
        </pc:picChg>
        <pc:picChg chg="add mod ord">
          <ac:chgData name="Daniel Daye" userId="a2471a060a229d21" providerId="LiveId" clId="{992C6EED-D8EF-4BB8-B139-CF3F9BED53E4}" dt="2024-07-21T23:24:55.529" v="4835" actId="171"/>
          <ac:picMkLst>
            <pc:docMk/>
            <pc:sldMk cId="1304529695" sldId="310"/>
            <ac:picMk id="7" creationId="{D4E94C0C-363B-B7C3-9248-17F88DBB1AD7}"/>
          </ac:picMkLst>
        </pc:picChg>
      </pc:sldChg>
      <pc:sldChg chg="addSp delSp modSp new mod ord">
        <pc:chgData name="Daniel Daye" userId="a2471a060a229d21" providerId="LiveId" clId="{992C6EED-D8EF-4BB8-B139-CF3F9BED53E4}" dt="2024-07-23T00:02:51.456" v="6106" actId="1076"/>
        <pc:sldMkLst>
          <pc:docMk/>
          <pc:sldMk cId="277118333" sldId="311"/>
        </pc:sldMkLst>
        <pc:spChg chg="mod">
          <ac:chgData name="Daniel Daye" userId="a2471a060a229d21" providerId="LiveId" clId="{992C6EED-D8EF-4BB8-B139-CF3F9BED53E4}" dt="2024-07-21T23:20:27.948" v="4748" actId="403"/>
          <ac:spMkLst>
            <pc:docMk/>
            <pc:sldMk cId="277118333" sldId="311"/>
            <ac:spMk id="2" creationId="{60A48601-9F64-4CFB-D642-88104A55CFEC}"/>
          </ac:spMkLst>
        </pc:spChg>
        <pc:spChg chg="del">
          <ac:chgData name="Daniel Daye" userId="a2471a060a229d21" providerId="LiveId" clId="{992C6EED-D8EF-4BB8-B139-CF3F9BED53E4}" dt="2024-07-21T23:19:05.357" v="4704" actId="478"/>
          <ac:spMkLst>
            <pc:docMk/>
            <pc:sldMk cId="277118333" sldId="311"/>
            <ac:spMk id="3" creationId="{0BA12677-0A41-848C-34BC-2283CD1ABB67}"/>
          </ac:spMkLst>
        </pc:spChg>
        <pc:spChg chg="add del mod">
          <ac:chgData name="Daniel Daye" userId="a2471a060a229d21" providerId="LiveId" clId="{992C6EED-D8EF-4BB8-B139-CF3F9BED53E4}" dt="2024-07-23T00:02:37.843" v="6104" actId="14100"/>
          <ac:spMkLst>
            <pc:docMk/>
            <pc:sldMk cId="277118333" sldId="311"/>
            <ac:spMk id="4" creationId="{9615509A-77A6-7C58-DD65-2215B5119730}"/>
          </ac:spMkLst>
        </pc:spChg>
        <pc:spChg chg="del">
          <ac:chgData name="Daniel Daye" userId="a2471a060a229d21" providerId="LiveId" clId="{992C6EED-D8EF-4BB8-B139-CF3F9BED53E4}" dt="2024-07-21T23:19:08.992" v="4705" actId="478"/>
          <ac:spMkLst>
            <pc:docMk/>
            <pc:sldMk cId="277118333" sldId="311"/>
            <ac:spMk id="5" creationId="{426D2082-940A-F454-963D-3731539C2254}"/>
          </ac:spMkLst>
        </pc:spChg>
        <pc:spChg chg="add mod">
          <ac:chgData name="Daniel Daye" userId="a2471a060a229d21" providerId="LiveId" clId="{992C6EED-D8EF-4BB8-B139-CF3F9BED53E4}" dt="2024-07-23T00:02:51.456" v="6106" actId="1076"/>
          <ac:spMkLst>
            <pc:docMk/>
            <pc:sldMk cId="277118333" sldId="311"/>
            <ac:spMk id="9" creationId="{EA8812A8-378D-EF2D-BAE5-1AEE59ABD549}"/>
          </ac:spMkLst>
        </pc:spChg>
      </pc:sldChg>
      <pc:sldChg chg="addSp delSp modSp add mod">
        <pc:chgData name="Daniel Daye" userId="a2471a060a229d21" providerId="LiveId" clId="{992C6EED-D8EF-4BB8-B139-CF3F9BED53E4}" dt="2024-07-21T23:25:17.876" v="4841" actId="1076"/>
        <pc:sldMkLst>
          <pc:docMk/>
          <pc:sldMk cId="3577416298" sldId="312"/>
        </pc:sldMkLst>
        <pc:picChg chg="del">
          <ac:chgData name="Daniel Daye" userId="a2471a060a229d21" providerId="LiveId" clId="{992C6EED-D8EF-4BB8-B139-CF3F9BED53E4}" dt="2024-07-21T23:25:02.699" v="4837" actId="478"/>
          <ac:picMkLst>
            <pc:docMk/>
            <pc:sldMk cId="3577416298" sldId="312"/>
            <ac:picMk id="6" creationId="{0028F823-1BE7-CDF6-CF0E-6A2ED757F910}"/>
          </ac:picMkLst>
        </pc:picChg>
        <pc:picChg chg="add mod">
          <ac:chgData name="Daniel Daye" userId="a2471a060a229d21" providerId="LiveId" clId="{992C6EED-D8EF-4BB8-B139-CF3F9BED53E4}" dt="2024-07-21T23:25:17.876" v="4841" actId="1076"/>
          <ac:picMkLst>
            <pc:docMk/>
            <pc:sldMk cId="3577416298" sldId="312"/>
            <ac:picMk id="8" creationId="{06435590-7ACF-71D1-71E7-F29065B2262B}"/>
          </ac:picMkLst>
        </pc:picChg>
      </pc:sldChg>
      <pc:sldChg chg="modSp add mod">
        <pc:chgData name="Daniel Daye" userId="a2471a060a229d21" providerId="LiveId" clId="{992C6EED-D8EF-4BB8-B139-CF3F9BED53E4}" dt="2024-07-21T23:38:04.565" v="5268" actId="18131"/>
        <pc:sldMkLst>
          <pc:docMk/>
          <pc:sldMk cId="2194264608" sldId="313"/>
        </pc:sldMkLst>
        <pc:picChg chg="mod modCrop">
          <ac:chgData name="Daniel Daye" userId="a2471a060a229d21" providerId="LiveId" clId="{992C6EED-D8EF-4BB8-B139-CF3F9BED53E4}" dt="2024-07-21T23:38:04.565" v="5268" actId="18131"/>
          <ac:picMkLst>
            <pc:docMk/>
            <pc:sldMk cId="2194264608" sldId="313"/>
            <ac:picMk id="6" creationId="{49762772-5B89-FCDC-6CA7-1EFCBDA6E7BC}"/>
          </ac:picMkLst>
        </pc:picChg>
      </pc:sldChg>
      <pc:sldChg chg="addSp delSp modSp new mod ord">
        <pc:chgData name="Daniel Daye" userId="a2471a060a229d21" providerId="LiveId" clId="{992C6EED-D8EF-4BB8-B139-CF3F9BED53E4}" dt="2024-07-21T23:59:54.909" v="5418" actId="1076"/>
        <pc:sldMkLst>
          <pc:docMk/>
          <pc:sldMk cId="4265386144" sldId="314"/>
        </pc:sldMkLst>
        <pc:spChg chg="mod">
          <ac:chgData name="Daniel Daye" userId="a2471a060a229d21" providerId="LiveId" clId="{992C6EED-D8EF-4BB8-B139-CF3F9BED53E4}" dt="2024-07-21T23:59:54.909" v="5418" actId="1076"/>
          <ac:spMkLst>
            <pc:docMk/>
            <pc:sldMk cId="4265386144" sldId="314"/>
            <ac:spMk id="2" creationId="{09DCFCF2-55E0-5492-9D42-78E98561282A}"/>
          </ac:spMkLst>
        </pc:spChg>
        <pc:spChg chg="del">
          <ac:chgData name="Daniel Daye" userId="a2471a060a229d21" providerId="LiveId" clId="{992C6EED-D8EF-4BB8-B139-CF3F9BED53E4}" dt="2024-07-21T23:57:12.759" v="5407" actId="478"/>
          <ac:spMkLst>
            <pc:docMk/>
            <pc:sldMk cId="4265386144" sldId="314"/>
            <ac:spMk id="3" creationId="{CF87B6F1-A080-2734-401E-F2BE6118E344}"/>
          </ac:spMkLst>
        </pc:spChg>
        <pc:spChg chg="add del">
          <ac:chgData name="Daniel Daye" userId="a2471a060a229d21" providerId="LiveId" clId="{992C6EED-D8EF-4BB8-B139-CF3F9BED53E4}" dt="2024-07-21T23:56:57.700" v="5405"/>
          <ac:spMkLst>
            <pc:docMk/>
            <pc:sldMk cId="4265386144" sldId="314"/>
            <ac:spMk id="4" creationId="{22BAE03B-BD73-E052-31EE-CD8522C28C8E}"/>
          </ac:spMkLst>
        </pc:spChg>
        <pc:picChg chg="add del mod">
          <ac:chgData name="Daniel Daye" userId="a2471a060a229d21" providerId="LiveId" clId="{992C6EED-D8EF-4BB8-B139-CF3F9BED53E4}" dt="2024-07-21T23:56:49.226" v="5404"/>
          <ac:picMkLst>
            <pc:docMk/>
            <pc:sldMk cId="4265386144" sldId="314"/>
            <ac:picMk id="5" creationId="{03427C67-29F5-07CE-ACC1-833C40C62245}"/>
          </ac:picMkLst>
        </pc:picChg>
        <pc:picChg chg="add mod modCrop">
          <ac:chgData name="Daniel Daye" userId="a2471a060a229d21" providerId="LiveId" clId="{992C6EED-D8EF-4BB8-B139-CF3F9BED53E4}" dt="2024-07-21T23:57:06.322" v="5406" actId="18131"/>
          <ac:picMkLst>
            <pc:docMk/>
            <pc:sldMk cId="4265386144" sldId="314"/>
            <ac:picMk id="7" creationId="{F4A8DBD1-7DBD-47FA-00BA-511143DB66AC}"/>
          </ac:picMkLst>
        </pc:picChg>
      </pc:sldChg>
      <pc:sldChg chg="addSp delSp modSp new mod setBg">
        <pc:chgData name="Daniel Daye" userId="a2471a060a229d21" providerId="LiveId" clId="{992C6EED-D8EF-4BB8-B139-CF3F9BED53E4}" dt="2024-07-23T21:55:23.700" v="7133" actId="1076"/>
        <pc:sldMkLst>
          <pc:docMk/>
          <pc:sldMk cId="2423919490" sldId="315"/>
        </pc:sldMkLst>
        <pc:spChg chg="mod">
          <ac:chgData name="Daniel Daye" userId="a2471a060a229d21" providerId="LiveId" clId="{992C6EED-D8EF-4BB8-B139-CF3F9BED53E4}" dt="2024-07-22T22:56:05.054" v="5840" actId="255"/>
          <ac:spMkLst>
            <pc:docMk/>
            <pc:sldMk cId="2423919490" sldId="315"/>
            <ac:spMk id="2" creationId="{4B0B39FF-F50C-CA45-BBEC-CBD71276A2B3}"/>
          </ac:spMkLst>
        </pc:spChg>
        <pc:spChg chg="mod">
          <ac:chgData name="Daniel Daye" userId="a2471a060a229d21" providerId="LiveId" clId="{992C6EED-D8EF-4BB8-B139-CF3F9BED53E4}" dt="2024-07-22T22:45:35.927" v="5817" actId="20577"/>
          <ac:spMkLst>
            <pc:docMk/>
            <pc:sldMk cId="2423919490" sldId="315"/>
            <ac:spMk id="3" creationId="{30C8EA3A-3AAF-450D-56EF-7911798B2F39}"/>
          </ac:spMkLst>
        </pc:spChg>
        <pc:picChg chg="add del mod">
          <ac:chgData name="Daniel Daye" userId="a2471a060a229d21" providerId="LiveId" clId="{992C6EED-D8EF-4BB8-B139-CF3F9BED53E4}" dt="2024-07-23T21:55:02.125" v="7128" actId="478"/>
          <ac:picMkLst>
            <pc:docMk/>
            <pc:sldMk cId="2423919490" sldId="315"/>
            <ac:picMk id="8" creationId="{6A086BB4-E46B-AF09-2ACD-63CAD1480086}"/>
          </ac:picMkLst>
        </pc:picChg>
        <pc:picChg chg="add mod">
          <ac:chgData name="Daniel Daye" userId="a2471a060a229d21" providerId="LiveId" clId="{992C6EED-D8EF-4BB8-B139-CF3F9BED53E4}" dt="2024-07-23T21:55:23.700" v="7133" actId="1076"/>
          <ac:picMkLst>
            <pc:docMk/>
            <pc:sldMk cId="2423919490" sldId="315"/>
            <ac:picMk id="10" creationId="{35066086-9415-9625-9A3F-99F08311DB05}"/>
          </ac:picMkLst>
        </pc:picChg>
      </pc:sldChg>
      <pc:sldChg chg="new del">
        <pc:chgData name="Daniel Daye" userId="a2471a060a229d21" providerId="LiveId" clId="{992C6EED-D8EF-4BB8-B139-CF3F9BED53E4}" dt="2024-07-22T22:27:37.498" v="5482" actId="47"/>
        <pc:sldMkLst>
          <pc:docMk/>
          <pc:sldMk cId="3607744930" sldId="316"/>
        </pc:sldMkLst>
      </pc:sldChg>
      <pc:sldChg chg="new del">
        <pc:chgData name="Daniel Daye" userId="a2471a060a229d21" providerId="LiveId" clId="{992C6EED-D8EF-4BB8-B139-CF3F9BED53E4}" dt="2024-07-22T22:28:40.472" v="5486" actId="47"/>
        <pc:sldMkLst>
          <pc:docMk/>
          <pc:sldMk cId="2257277237" sldId="317"/>
        </pc:sldMkLst>
      </pc:sldChg>
      <pc:sldChg chg="modSp add mod ord">
        <pc:chgData name="Daniel Daye" userId="a2471a060a229d21" providerId="LiveId" clId="{992C6EED-D8EF-4BB8-B139-CF3F9BED53E4}" dt="2024-07-22T23:47:54.148" v="5873" actId="207"/>
        <pc:sldMkLst>
          <pc:docMk/>
          <pc:sldMk cId="267976315" sldId="318"/>
        </pc:sldMkLst>
        <pc:spChg chg="mod">
          <ac:chgData name="Daniel Daye" userId="a2471a060a229d21" providerId="LiveId" clId="{992C6EED-D8EF-4BB8-B139-CF3F9BED53E4}" dt="2024-07-22T22:28:48.774" v="5496" actId="20577"/>
          <ac:spMkLst>
            <pc:docMk/>
            <pc:sldMk cId="267976315" sldId="318"/>
            <ac:spMk id="2" creationId="{4B0B39FF-F50C-CA45-BBEC-CBD71276A2B3}"/>
          </ac:spMkLst>
        </pc:spChg>
        <pc:spChg chg="mod">
          <ac:chgData name="Daniel Daye" userId="a2471a060a229d21" providerId="LiveId" clId="{992C6EED-D8EF-4BB8-B139-CF3F9BED53E4}" dt="2024-07-22T23:47:54.148" v="5873" actId="207"/>
          <ac:spMkLst>
            <pc:docMk/>
            <pc:sldMk cId="267976315" sldId="318"/>
            <ac:spMk id="3" creationId="{30C8EA3A-3AAF-450D-56EF-7911798B2F39}"/>
          </ac:spMkLst>
        </pc:spChg>
      </pc:sldChg>
      <pc:sldChg chg="addSp modSp add mod">
        <pc:chgData name="Daniel Daye" userId="a2471a060a229d21" providerId="LiveId" clId="{992C6EED-D8EF-4BB8-B139-CF3F9BED53E4}" dt="2024-07-23T00:01:50.399" v="6097" actId="20577"/>
        <pc:sldMkLst>
          <pc:docMk/>
          <pc:sldMk cId="4069815405" sldId="319"/>
        </pc:sldMkLst>
        <pc:spChg chg="mod">
          <ac:chgData name="Daniel Daye" userId="a2471a060a229d21" providerId="LiveId" clId="{992C6EED-D8EF-4BB8-B139-CF3F9BED53E4}" dt="2024-07-23T00:01:50.399" v="6097" actId="20577"/>
          <ac:spMkLst>
            <pc:docMk/>
            <pc:sldMk cId="4069815405" sldId="319"/>
            <ac:spMk id="3" creationId="{DFAA7609-6E6A-B996-BC29-F9AA857D7B35}"/>
          </ac:spMkLst>
        </pc:spChg>
        <pc:spChg chg="add mod">
          <ac:chgData name="Daniel Daye" userId="a2471a060a229d21" providerId="LiveId" clId="{992C6EED-D8EF-4BB8-B139-CF3F9BED53E4}" dt="2024-07-23T00:01:08.595" v="6089" actId="1076"/>
          <ac:spMkLst>
            <pc:docMk/>
            <pc:sldMk cId="4069815405" sldId="319"/>
            <ac:spMk id="6" creationId="{E505942A-6C5B-04BA-E6FA-2B5CCFEE6C98}"/>
          </ac:spMkLst>
        </pc:spChg>
        <pc:picChg chg="mod modCrop">
          <ac:chgData name="Daniel Daye" userId="a2471a060a229d21" providerId="LiveId" clId="{992C6EED-D8EF-4BB8-B139-CF3F9BED53E4}" dt="2024-07-22T22:54:59.122" v="5820" actId="18131"/>
          <ac:picMkLst>
            <pc:docMk/>
            <pc:sldMk cId="4069815405" sldId="319"/>
            <ac:picMk id="12" creationId="{EDD0654D-0EEE-9D11-4D37-133C0B9A496D}"/>
          </ac:picMkLst>
        </pc:picChg>
      </pc:sldChg>
      <pc:sldChg chg="modSp add mod">
        <pc:chgData name="Daniel Daye" userId="a2471a060a229d21" providerId="LiveId" clId="{992C6EED-D8EF-4BB8-B139-CF3F9BED53E4}" dt="2024-07-23T22:39:20.424" v="7210" actId="18131"/>
        <pc:sldMkLst>
          <pc:docMk/>
          <pc:sldMk cId="384122385" sldId="320"/>
        </pc:sldMkLst>
        <pc:spChg chg="mod">
          <ac:chgData name="Daniel Daye" userId="a2471a060a229d21" providerId="LiveId" clId="{992C6EED-D8EF-4BB8-B139-CF3F9BED53E4}" dt="2024-07-23T22:38:54.784" v="7209" actId="20577"/>
          <ac:spMkLst>
            <pc:docMk/>
            <pc:sldMk cId="384122385" sldId="320"/>
            <ac:spMk id="4" creationId="{F7F72EA7-7448-EA7A-DE1C-33CD1331CDA4}"/>
          </ac:spMkLst>
        </pc:spChg>
        <pc:picChg chg="mod modCrop">
          <ac:chgData name="Daniel Daye" userId="a2471a060a229d21" providerId="LiveId" clId="{992C6EED-D8EF-4BB8-B139-CF3F9BED53E4}" dt="2024-07-23T22:39:20.424" v="7210" actId="18131"/>
          <ac:picMkLst>
            <pc:docMk/>
            <pc:sldMk cId="384122385" sldId="320"/>
            <ac:picMk id="9" creationId="{72A8EAD2-2BB8-BA49-C2A0-6A00E93D5D67}"/>
          </ac:picMkLst>
        </pc:picChg>
      </pc:sldChg>
      <pc:sldChg chg="new del">
        <pc:chgData name="Daniel Daye" userId="a2471a060a229d21" providerId="LiveId" clId="{992C6EED-D8EF-4BB8-B139-CF3F9BED53E4}" dt="2024-07-23T21:46:03.677" v="7103" actId="47"/>
        <pc:sldMkLst>
          <pc:docMk/>
          <pc:sldMk cId="2272818357" sldId="321"/>
        </pc:sldMkLst>
      </pc:sldChg>
      <pc:sldChg chg="addSp delSp modSp new mod ord modShow">
        <pc:chgData name="Daniel Daye" userId="a2471a060a229d21" providerId="LiveId" clId="{992C6EED-D8EF-4BB8-B139-CF3F9BED53E4}" dt="2024-07-25T21:38:51.033" v="7213" actId="729"/>
        <pc:sldMkLst>
          <pc:docMk/>
          <pc:sldMk cId="3491317565" sldId="321"/>
        </pc:sldMkLst>
        <pc:picChg chg="add del mod">
          <ac:chgData name="Daniel Daye" userId="a2471a060a229d21" providerId="LiveId" clId="{992C6EED-D8EF-4BB8-B139-CF3F9BED53E4}" dt="2024-07-23T21:47:01.257" v="7111" actId="478"/>
          <ac:picMkLst>
            <pc:docMk/>
            <pc:sldMk cId="3491317565" sldId="321"/>
            <ac:picMk id="6" creationId="{9CF4C6E6-AAC9-3963-B23C-C319B1310569}"/>
          </ac:picMkLst>
        </pc:picChg>
        <pc:picChg chg="add mod">
          <ac:chgData name="Daniel Daye" userId="a2471a060a229d21" providerId="LiveId" clId="{992C6EED-D8EF-4BB8-B139-CF3F9BED53E4}" dt="2024-07-23T21:47:19.935" v="7115" actId="1076"/>
          <ac:picMkLst>
            <pc:docMk/>
            <pc:sldMk cId="3491317565" sldId="321"/>
            <ac:picMk id="8" creationId="{8AB6C749-0C57-4EDC-C8B4-B07D69ADD5C2}"/>
          </ac:picMkLst>
        </pc:picChg>
      </pc:sldChg>
      <pc:sldChg chg="addSp modSp new mod modShow">
        <pc:chgData name="Daniel Daye" userId="a2471a060a229d21" providerId="LiveId" clId="{992C6EED-D8EF-4BB8-B139-CF3F9BED53E4}" dt="2024-07-25T21:10:46.271" v="7211" actId="729"/>
        <pc:sldMkLst>
          <pc:docMk/>
          <pc:sldMk cId="74602807" sldId="322"/>
        </pc:sldMkLst>
        <pc:picChg chg="add mod">
          <ac:chgData name="Daniel Daye" userId="a2471a060a229d21" providerId="LiveId" clId="{992C6EED-D8EF-4BB8-B139-CF3F9BED53E4}" dt="2024-07-23T21:49:21.370" v="7121" actId="14100"/>
          <ac:picMkLst>
            <pc:docMk/>
            <pc:sldMk cId="74602807" sldId="322"/>
            <ac:picMk id="6" creationId="{7D581C5A-99FB-CF97-1228-CC635655432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7/25/2024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E2783-9474-44D7-9D63-D4527ADAC3B9}" type="datetime5">
              <a:rPr lang="en-US" noProof="0" smtClean="0"/>
              <a:t>25-Jul-24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BCC5-7D30-4B91-8414-453D453D52B3}" type="datetime5">
              <a:rPr lang="en-US" noProof="0" smtClean="0"/>
              <a:t>25-Jul-24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2CE2F-D64A-4703-BC05-BDBDC5136F6E}" type="datetime5">
              <a:rPr lang="en-US" noProof="0" smtClean="0"/>
              <a:t>25-Jul-24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34946-2831-4C6C-B6D9-5EB61C4E0374}" type="datetime5">
              <a:rPr lang="en-US" noProof="0" smtClean="0"/>
              <a:t>25-Jul-24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3B9B-FD56-474E-B919-5B0DFC4E8374}" type="datetime5">
              <a:rPr lang="en-US" noProof="0" smtClean="0"/>
              <a:t>25-Jul-24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43619-83AF-49DB-83A8-7CA8ED3B5A30}" type="datetime5">
              <a:rPr lang="en-US" noProof="0" smtClean="0"/>
              <a:t>25-Jul-24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18885-E9F7-4761-A419-B6E3D3549E0F}" type="datetime5">
              <a:rPr lang="en-US" noProof="0" smtClean="0"/>
              <a:t>25-Jul-24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1524D2D-FA49-4DCC-A1B9-1E0D21EAB24C}" type="datetime5">
              <a:rPr lang="en-US" noProof="0" smtClean="0"/>
              <a:t>25-Jul-24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Daniel Daye - ISP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8DE32B7-9AE6-4060-BA09-D3C717D09F40}" type="datetime5">
              <a:rPr lang="en-US" noProof="0" smtClean="0"/>
              <a:t>25-Jul-24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FA2587D5-CE73-4B8A-9333-B8751F3922E1}" type="datetime5">
              <a:rPr lang="en-US" smtClean="0"/>
              <a:t>25-Jul-24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Daniel Daye - ISP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head.com/baseball/player-batting-season-finder.cgi?request=1&amp;match=player_season_combined&amp;order_by_asc=1&amp;order_by=name_display_csk&amp;ccomp%5B1%5D=gt&amp;cval%5B1%5D=162&amp;cstat%5B1%5D=b_games&amp;is_hof=N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thead.com/baseball/player-pitching-season-finder.cgi?request=1&amp;match=player_season_combined&amp;order_by_asc=1&amp;order_by=name_display_csk&amp;is_hof=Y" TargetMode="External"/><Relationship Id="rId5" Type="http://schemas.openxmlformats.org/officeDocument/2006/relationships/hyperlink" Target="https://stathead.com/baseball/player-batting-season-finder.cgi?request=1&amp;match=player_season_combined&amp;order_by_asc=1&amp;order_by=name_display_csk&amp;is_hof=Y" TargetMode="External"/><Relationship Id="rId4" Type="http://schemas.openxmlformats.org/officeDocument/2006/relationships/hyperlink" Target="https://stathead.com/baseball/player-pitching-season-finder.cgi?request=1&amp;match=player_season_combined&amp;order_by_asc=1&amp;order_by=name_display_csk&amp;ccomp%5B1%5D=gt&amp;cval%5B1%5D=32&amp;cstat%5B1%5D=p_g&amp;is_hof=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5601148" cy="1709928"/>
          </a:xfrm>
        </p:spPr>
        <p:txBody>
          <a:bodyPr/>
          <a:lstStyle/>
          <a:p>
            <a:pPr algn="ctr"/>
            <a:r>
              <a:rPr lang="en-US" sz="5400" dirty="0"/>
              <a:t>Predicting Future MLB Hall-of-Fame Players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5093208"/>
            <a:ext cx="5601148" cy="630936"/>
          </a:xfrm>
        </p:spPr>
        <p:txBody>
          <a:bodyPr/>
          <a:lstStyle/>
          <a:p>
            <a:pPr algn="ctr"/>
            <a:r>
              <a:rPr lang="en-US" dirty="0"/>
              <a:t>Daniel Daye</a:t>
            </a:r>
          </a:p>
          <a:p>
            <a:endParaRPr lang="en-US" dirty="0"/>
          </a:p>
        </p:txBody>
      </p:sp>
      <p:pic>
        <p:nvPicPr>
          <p:cNvPr id="7" name="Picture Placeholder 6" descr="A baseball logo with a ball and stars with National Baseball Hall of Fame and Museum in the background&#10;&#10;Description automatically generated">
            <a:extLst>
              <a:ext uri="{FF2B5EF4-FFF2-40B4-BE49-F238E27FC236}">
                <a16:creationId xmlns:a16="http://schemas.microsoft.com/office/drawing/2014/main" id="{6F17FF1F-0F05-A558-2A6D-0B0A8331DDF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-9230" b="-9230"/>
          <a:stretch/>
        </p:blipFill>
        <p:spPr>
          <a:xfrm>
            <a:off x="7246779" y="812292"/>
            <a:ext cx="3821585" cy="4911852"/>
          </a:xfrm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B0F4F3FC-2271-7E6F-371D-F4163ABA2475}"/>
              </a:ext>
            </a:extLst>
          </p:cNvPr>
          <p:cNvSpPr txBox="1">
            <a:spLocks/>
          </p:cNvSpPr>
          <p:nvPr/>
        </p:nvSpPr>
        <p:spPr>
          <a:xfrm>
            <a:off x="1463040" y="3950208"/>
            <a:ext cx="5601148" cy="103416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&amp; </a:t>
            </a:r>
          </a:p>
          <a:p>
            <a:pPr algn="ctr"/>
            <a:r>
              <a:rPr lang="en-US" sz="3600" dirty="0"/>
              <a:t>Past Snubs, Outliers</a:t>
            </a:r>
          </a:p>
        </p:txBody>
      </p:sp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06DD5E5-48B7-575D-9F47-279037F026D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51E0CE4-91DE-7D1E-C870-ACD59DB170D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78F4C61-D348-5D7B-0C19-C769FD30B0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4B17900-099E-96BA-A883-A506624608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1A7EFD-FBB7-8F25-FB4D-9F004639114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00800"/>
            <a:ext cx="365125" cy="247650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t>10</a:t>
            </a:fld>
            <a:endParaRPr lang="en-US" noProof="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D416F35-2C1B-4ACE-2F23-4AFC2D2D3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1E0B1C76-4560-FA45-60D7-E8A1877EE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0" y="0"/>
            <a:ext cx="85724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798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306BB-A658-B55E-05A9-945DE2E92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273" y="2398372"/>
            <a:ext cx="4199068" cy="1942383"/>
          </a:xfrm>
        </p:spPr>
        <p:txBody>
          <a:bodyPr/>
          <a:lstStyle/>
          <a:p>
            <a:r>
              <a:rPr lang="en-CA" sz="4000" dirty="0"/>
              <a:t>Part 2:</a:t>
            </a:r>
            <a:br>
              <a:rPr lang="en-CA" sz="4000" dirty="0"/>
            </a:br>
            <a:r>
              <a:rPr lang="en-CA" sz="4000" dirty="0"/>
              <a:t>Predictions and Analysis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9762772-5B89-FCDC-6CA7-1EFCBDA6E7B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5859" r="15859"/>
          <a:stretch/>
        </p:blipFill>
        <p:spPr>
          <a:xfrm>
            <a:off x="5001768" y="420624"/>
            <a:ext cx="5897880" cy="5897880"/>
          </a:xfrm>
        </p:spPr>
      </p:pic>
    </p:spTree>
    <p:extLst>
      <p:ext uri="{BB962C8B-B14F-4D97-AF65-F5344CB8AC3E}">
        <p14:creationId xmlns:p14="http://schemas.microsoft.com/office/powerpoint/2010/main" val="4004323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7EB33-B030-6B55-E650-26C5BB6C1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92FDB-06B9-7B17-C48D-FD30AA40F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Combined </a:t>
            </a:r>
            <a:r>
              <a:rPr lang="en-CA" dirty="0" err="1"/>
              <a:t>HoF</a:t>
            </a:r>
            <a:r>
              <a:rPr lang="en-CA" dirty="0"/>
              <a:t> and Non-</a:t>
            </a:r>
            <a:r>
              <a:rPr lang="en-CA" dirty="0" err="1"/>
              <a:t>HoF</a:t>
            </a:r>
            <a:r>
              <a:rPr lang="en-CA" dirty="0"/>
              <a:t> players datasets (for both hitters and pitchers) and added </a:t>
            </a:r>
            <a:r>
              <a:rPr lang="en-CA" dirty="0" err="1"/>
              <a:t>HoF</a:t>
            </a:r>
            <a:r>
              <a:rPr lang="en-CA" dirty="0"/>
              <a:t> column to denote </a:t>
            </a:r>
            <a:r>
              <a:rPr lang="en-CA" dirty="0" err="1"/>
              <a:t>HoF</a:t>
            </a:r>
            <a:r>
              <a:rPr lang="en-CA" dirty="0"/>
              <a:t> status.</a:t>
            </a:r>
          </a:p>
          <a:p>
            <a:r>
              <a:rPr lang="en-CA" dirty="0"/>
              <a:t>Split data into two groups – for those who last played pre-2020, and those who played since 2020.</a:t>
            </a:r>
          </a:p>
          <a:p>
            <a:r>
              <a:rPr lang="en-CA" dirty="0"/>
              <a:t>Imputed missing values and scaled data.</a:t>
            </a:r>
          </a:p>
          <a:p>
            <a:r>
              <a:rPr lang="en-CA" dirty="0"/>
              <a:t>Trained and tested support vector machine (SVM) model on pre-2020 players data, created confusion matrix.</a:t>
            </a:r>
          </a:p>
          <a:p>
            <a:r>
              <a:rPr lang="en-CA" dirty="0"/>
              <a:t>Used results of matrix to determine predicted non-</a:t>
            </a:r>
            <a:r>
              <a:rPr lang="en-CA" dirty="0" err="1"/>
              <a:t>HoF</a:t>
            </a:r>
            <a:r>
              <a:rPr lang="en-CA" dirty="0"/>
              <a:t> players who made the </a:t>
            </a:r>
            <a:r>
              <a:rPr lang="en-CA" dirty="0" err="1"/>
              <a:t>HoF</a:t>
            </a:r>
            <a:r>
              <a:rPr lang="en-CA" dirty="0"/>
              <a:t>, and predicted </a:t>
            </a:r>
            <a:r>
              <a:rPr lang="en-CA" dirty="0" err="1"/>
              <a:t>HoF</a:t>
            </a:r>
            <a:r>
              <a:rPr lang="en-CA" dirty="0"/>
              <a:t> players who did not make the </a:t>
            </a:r>
            <a:r>
              <a:rPr lang="en-CA" dirty="0" err="1"/>
              <a:t>HoF</a:t>
            </a:r>
            <a:r>
              <a:rPr lang="en-CA" dirty="0"/>
              <a:t>.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82CB40-24C0-9B63-DC27-A09105CF4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2CCB-E0D3-1757-D387-C7BE5090E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DB7F069-68EF-59BB-FC8D-F05FB409D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18885-E9F7-4761-A419-B6E3D3549E0F}" type="datetime5">
              <a:rPr lang="en-US" noProof="0" smtClean="0"/>
              <a:t>25-Jul-24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931712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F47CD9-8065-9ED1-05F3-DCC429BBA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13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CE2A6-DFB5-2B32-0E7C-B0E72EB4A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723A8-43A8-4F77-221A-D09AB034F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3B9B-FD56-474E-B919-5B0DFC4E8374}" type="datetime5">
              <a:rPr lang="en-US" noProof="0" smtClean="0"/>
              <a:t>25-Jul-24</a:t>
            </a:fld>
            <a:endParaRPr lang="en-US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B6C749-0C57-4EDC-C8B4-B07D69ADD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" y="452950"/>
            <a:ext cx="12191035" cy="594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317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856E52-6734-22A3-A00F-0EFE7649B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14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7FB282-AC25-8A57-14C9-15010659E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4E223-EA95-A369-D999-EAE941025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3B9B-FD56-474E-B919-5B0DFC4E8374}" type="datetime5">
              <a:rPr lang="en-US" noProof="0" smtClean="0"/>
              <a:t>25-Jul-24</a:t>
            </a:fld>
            <a:endParaRPr lang="en-US" noProof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7D7D3F-A475-C4FC-19CA-36040E49D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chart with numbers and a yellow and purple squares&#10;&#10;Description automatically generated">
            <a:extLst>
              <a:ext uri="{FF2B5EF4-FFF2-40B4-BE49-F238E27FC236}">
                <a16:creationId xmlns:a16="http://schemas.microsoft.com/office/drawing/2014/main" id="{424BC105-F487-4907-1E4F-07AE5AC1F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91" y="1141653"/>
            <a:ext cx="6099591" cy="4574693"/>
          </a:xfrm>
          <a:prstGeom prst="rect">
            <a:avLst/>
          </a:prstGeom>
        </p:spPr>
      </p:pic>
      <p:pic>
        <p:nvPicPr>
          <p:cNvPr id="8" name="Picture 7" descr="A yellow and purple squares with numbers&#10;&#10;Description automatically generated">
            <a:extLst>
              <a:ext uri="{FF2B5EF4-FFF2-40B4-BE49-F238E27FC236}">
                <a16:creationId xmlns:a16="http://schemas.microsoft.com/office/drawing/2014/main" id="{0C5C4E95-342F-FDED-2940-9CAA580FF3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1141653"/>
            <a:ext cx="6099591" cy="45746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274A5D5-6EBD-A953-018A-01B540C700D4}"/>
              </a:ext>
            </a:extLst>
          </p:cNvPr>
          <p:cNvSpPr txBox="1"/>
          <p:nvPr/>
        </p:nvSpPr>
        <p:spPr>
          <a:xfrm>
            <a:off x="2444620" y="1274951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/>
              <a:t>Hitters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A68687-BF65-7D68-938B-856503503736}"/>
              </a:ext>
            </a:extLst>
          </p:cNvPr>
          <p:cNvSpPr txBox="1"/>
          <p:nvPr/>
        </p:nvSpPr>
        <p:spPr>
          <a:xfrm>
            <a:off x="8489325" y="1274951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/>
              <a:t>Pitchers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A06904-4967-7729-7F79-A2849B1C61EE}"/>
              </a:ext>
            </a:extLst>
          </p:cNvPr>
          <p:cNvSpPr txBox="1"/>
          <p:nvPr/>
        </p:nvSpPr>
        <p:spPr>
          <a:xfrm>
            <a:off x="3753648" y="6124572"/>
            <a:ext cx="4684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/>
              <a:t>Non-</a:t>
            </a:r>
            <a:r>
              <a:rPr lang="en-CA" sz="2800" dirty="0" err="1"/>
              <a:t>HoF</a:t>
            </a:r>
            <a:r>
              <a:rPr lang="en-CA" sz="2800" dirty="0"/>
              <a:t> label = 0, </a:t>
            </a:r>
            <a:r>
              <a:rPr lang="en-CA" sz="2800" dirty="0" err="1"/>
              <a:t>HoF</a:t>
            </a:r>
            <a:r>
              <a:rPr lang="en-CA" sz="2800" dirty="0"/>
              <a:t> label = 1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4DE56C1-209B-E3BB-6429-2C33645EAB85}"/>
              </a:ext>
            </a:extLst>
          </p:cNvPr>
          <p:cNvSpPr txBox="1">
            <a:spLocks/>
          </p:cNvSpPr>
          <p:nvPr/>
        </p:nvSpPr>
        <p:spPr>
          <a:xfrm>
            <a:off x="1139952" y="55854"/>
            <a:ext cx="9912096" cy="101498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/>
              <a:t>Confusion Matrices</a:t>
            </a:r>
          </a:p>
        </p:txBody>
      </p:sp>
    </p:spTree>
    <p:extLst>
      <p:ext uri="{BB962C8B-B14F-4D97-AF65-F5344CB8AC3E}">
        <p14:creationId xmlns:p14="http://schemas.microsoft.com/office/powerpoint/2010/main" val="3209816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68A79-938A-ED1E-56D7-C2C5EB023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ABA58-1545-E160-99E2-1AB00B7A6D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Predicted Non-</a:t>
            </a:r>
            <a:r>
              <a:rPr lang="en-CA" dirty="0" err="1"/>
              <a:t>HoF</a:t>
            </a:r>
            <a:r>
              <a:rPr lang="en-CA" dirty="0"/>
              <a:t> but actually </a:t>
            </a:r>
            <a:r>
              <a:rPr lang="en-CA" dirty="0" err="1"/>
              <a:t>HoF</a:t>
            </a:r>
            <a:endParaRPr lang="en-CA" dirty="0"/>
          </a:p>
          <a:p>
            <a:r>
              <a:rPr lang="en-CA" sz="1600" dirty="0"/>
              <a:t>(Players from opposite group omitted)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B2B10-B13C-38E4-5A56-0C79267AC7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3182470"/>
            <a:ext cx="2276677" cy="2546997"/>
          </a:xfrm>
        </p:spPr>
        <p:txBody>
          <a:bodyPr/>
          <a:lstStyle/>
          <a:p>
            <a:r>
              <a:rPr lang="en-CA" sz="1800" dirty="0"/>
              <a:t>Hitters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Johnny Bench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Roger Bresnahan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Roy Campanella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Jimmy Collins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Earle Combs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Buck Ewing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George Kell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Joe Mauer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Kirby Puckett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Ryne Sandberg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Ray Schalk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Ozzie Smith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/>
              <a:t>Hack Wilson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5181AB-935D-A782-A308-0AEBFE5C6CA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CA" dirty="0"/>
              <a:t>Predicted </a:t>
            </a:r>
            <a:r>
              <a:rPr lang="en-CA" dirty="0" err="1"/>
              <a:t>HoF</a:t>
            </a:r>
            <a:r>
              <a:rPr lang="en-CA" dirty="0"/>
              <a:t> but actually Non-</a:t>
            </a:r>
            <a:r>
              <a:rPr lang="en-CA" dirty="0" err="1"/>
              <a:t>HoF</a:t>
            </a:r>
            <a:endParaRPr lang="en-CA" dirty="0"/>
          </a:p>
          <a:p>
            <a:r>
              <a:rPr lang="en-CA" sz="1600" dirty="0"/>
              <a:t>(Players from opposite group omitted)</a:t>
            </a:r>
          </a:p>
          <a:p>
            <a:endParaRPr lang="en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280B1E-7FB6-661A-E598-192E548711D4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3182470"/>
            <a:ext cx="2346622" cy="2546998"/>
          </a:xfrm>
        </p:spPr>
        <p:txBody>
          <a:bodyPr/>
          <a:lstStyle/>
          <a:p>
            <a:r>
              <a:rPr lang="en-CA" sz="1800" dirty="0"/>
              <a:t>Hitters</a:t>
            </a:r>
            <a:endParaRPr lang="en-CA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George Van </a:t>
            </a:r>
            <a:r>
              <a:rPr lang="en-CA" dirty="0" err="1"/>
              <a:t>Haltren</a:t>
            </a:r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3F1F4-5005-6A59-8459-D71CA1F1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15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EFA5E1-4F78-9345-73EE-8EABEA2ED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061C3A-77F1-6197-6ED8-4852E2B6F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BCC5-7D30-4B91-8414-453D453D52B3}" type="datetime5">
              <a:rPr lang="en-US" noProof="0" smtClean="0"/>
              <a:t>25-Jul-24</a:t>
            </a:fld>
            <a:endParaRPr lang="en-US" noProof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BBDEEC9A-48E6-1351-6E05-E56F4DD6D57F}"/>
              </a:ext>
            </a:extLst>
          </p:cNvPr>
          <p:cNvSpPr txBox="1">
            <a:spLocks/>
          </p:cNvSpPr>
          <p:nvPr/>
        </p:nvSpPr>
        <p:spPr>
          <a:xfrm>
            <a:off x="3209365" y="3182469"/>
            <a:ext cx="2276677" cy="254699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5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13716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5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11480" indent="-13716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5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8640" indent="-13716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5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13716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5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1800" dirty="0"/>
              <a:t>Pitchers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Ray Brown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Jack </a:t>
            </a:r>
            <a:r>
              <a:rPr lang="en-CA" dirty="0" err="1"/>
              <a:t>Chesbro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Waite Hoyt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Bob Lemon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Joe </a:t>
            </a:r>
            <a:r>
              <a:rPr lang="en-CA" dirty="0" err="1"/>
              <a:t>McGinnity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Jack Morris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Hilton Smith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E0E20613-2285-665D-FC5E-9E5F3E90A869}"/>
              </a:ext>
            </a:extLst>
          </p:cNvPr>
          <p:cNvSpPr txBox="1">
            <a:spLocks/>
          </p:cNvSpPr>
          <p:nvPr/>
        </p:nvSpPr>
        <p:spPr>
          <a:xfrm>
            <a:off x="8881872" y="3183491"/>
            <a:ext cx="2346622" cy="2546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5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13716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5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11480" indent="-13716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5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8640" indent="-13716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5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13716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5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1800" dirty="0"/>
              <a:t>Pitchers</a:t>
            </a:r>
            <a:endParaRPr lang="en-CA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Tommy John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Smoky Joe Wood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74383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F16F7-9902-731A-50D4-373B37EDC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Method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ED251-C605-6654-36E5-42D287F2D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On data for players since 2020, computed decision scores and determined </a:t>
            </a:r>
            <a:r>
              <a:rPr lang="en-CA" dirty="0" err="1"/>
              <a:t>HoF</a:t>
            </a:r>
            <a:r>
              <a:rPr lang="en-CA" dirty="0"/>
              <a:t> threshold.</a:t>
            </a:r>
          </a:p>
          <a:p>
            <a:r>
              <a:rPr lang="en-CA" dirty="0"/>
              <a:t>Plotted decision scores with threshold and marked all players above threshold.</a:t>
            </a:r>
          </a:p>
          <a:p>
            <a:pPr lvl="1"/>
            <a:r>
              <a:rPr lang="en-CA" dirty="0"/>
              <a:t>Decision score is the SVM model’s confidence in a players </a:t>
            </a:r>
            <a:r>
              <a:rPr lang="en-CA" dirty="0" err="1"/>
              <a:t>HoF</a:t>
            </a:r>
            <a:r>
              <a:rPr lang="en-CA" dirty="0"/>
              <a:t> status based on players stats. The threshold was set visually by looking at the plot of all players decision scores.</a:t>
            </a:r>
          </a:p>
          <a:p>
            <a:r>
              <a:rPr lang="en-CA" dirty="0"/>
              <a:t>If players exceeded threshold, they are predicted to be inducted into the </a:t>
            </a:r>
            <a:r>
              <a:rPr lang="en-CA" dirty="0" err="1"/>
              <a:t>HoF</a:t>
            </a:r>
            <a:r>
              <a:rPr lang="en-CA" dirty="0"/>
              <a:t> when eligible.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D631E3-B1FC-3FCE-5343-4EA45DED7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16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A5A73-B931-04D7-F6EE-DE9F876E7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AE77977-214C-115A-A084-0A9366D86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18885-E9F7-4761-A419-B6E3D3549E0F}" type="datetime5">
              <a:rPr lang="en-US" noProof="0" smtClean="0"/>
              <a:t>25-Jul-24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072901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212EF8-5BB8-EDF4-FC45-B9DB98BCD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17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C728CF-AB14-CDE6-C6FB-5456B3644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45D60-7E55-5B5C-C3DB-AF154C4CB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3B9B-FD56-474E-B919-5B0DFC4E8374}" type="datetime5">
              <a:rPr lang="en-US" noProof="0" smtClean="0"/>
              <a:t>25-Jul-24</a:t>
            </a:fld>
            <a:endParaRPr lang="en-US" noProof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581C5A-99FB-CF97-1228-CC6356554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06" y="616131"/>
            <a:ext cx="12204811" cy="562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02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6C19F-8C78-1DE2-F5B8-BD2135651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18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2C02C5-0E26-FC54-6497-16E28F87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80460-5718-5358-4F78-81D5F48B1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3B9B-FD56-474E-B919-5B0DFC4E8374}" type="datetime5">
              <a:rPr lang="en-US" noProof="0" smtClean="0"/>
              <a:t>25-Jul-24</a:t>
            </a:fld>
            <a:endParaRPr lang="en-US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E94C0C-363B-B7C3-9248-17F88DBB1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screen shot of a graph&#10;&#10;Description automatically generated">
            <a:extLst>
              <a:ext uri="{FF2B5EF4-FFF2-40B4-BE49-F238E27FC236}">
                <a16:creationId xmlns:a16="http://schemas.microsoft.com/office/drawing/2014/main" id="{0028F823-1BE7-CDF6-CF0E-6A2ED757F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529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6C19F-8C78-1DE2-F5B8-BD2135651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19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2C02C5-0E26-FC54-6497-16E28F87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80460-5718-5358-4F78-81D5F48B1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3B9B-FD56-474E-B919-5B0DFC4E8374}" type="datetime5">
              <a:rPr lang="en-US" noProof="0" smtClean="0"/>
              <a:t>25-Jul-24</a:t>
            </a:fld>
            <a:endParaRPr lang="en-US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E94C0C-363B-B7C3-9248-17F88DBB1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 descr="A graph of blue dots&#10;&#10;Description automatically generated">
            <a:extLst>
              <a:ext uri="{FF2B5EF4-FFF2-40B4-BE49-F238E27FC236}">
                <a16:creationId xmlns:a16="http://schemas.microsoft.com/office/drawing/2014/main" id="{06435590-7ACF-71D1-71E7-F29065B22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416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2D95C9-142A-BF9A-3602-F4AB11608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Part 1: Stat Comparison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2F5204-1928-06AD-9878-6DD27D5DF2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Part 2: Predictions and Analysis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977FAA-28B8-34BB-09CE-CCE6C8C73D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Future Steps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9D1FB0-0B3C-DCCA-CB4F-4FEAE1317B8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/>
              <a:t>Issues Faced</a:t>
            </a:r>
            <a:endParaRPr lang="en-US" dirty="0"/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Daniel Daye - ISP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22A64-AE96-415C-8A90-DCC9FE3587C1}" type="datetime5">
              <a:rPr lang="en-US" smtClean="0"/>
              <a:t>25-Jul-24</a:t>
            </a:fld>
            <a:endParaRPr lang="en-US" dirty="0"/>
          </a:p>
        </p:txBody>
      </p:sp>
      <p:pic>
        <p:nvPicPr>
          <p:cNvPr id="34" name="Picture 33" descr="A baseball ball with red stitching&#10;&#10;Description automatically generated">
            <a:extLst>
              <a:ext uri="{FF2B5EF4-FFF2-40B4-BE49-F238E27FC236}">
                <a16:creationId xmlns:a16="http://schemas.microsoft.com/office/drawing/2014/main" id="{C30A44F9-49E7-40CF-213C-29EA3FEEF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117" y="2430734"/>
            <a:ext cx="1807657" cy="1805133"/>
          </a:xfrm>
          <a:prstGeom prst="rect">
            <a:avLst/>
          </a:prstGeom>
        </p:spPr>
      </p:pic>
      <p:pic>
        <p:nvPicPr>
          <p:cNvPr id="35" name="Picture 34" descr="A baseball ball with red stitching&#10;&#10;Description automatically generated">
            <a:extLst>
              <a:ext uri="{FF2B5EF4-FFF2-40B4-BE49-F238E27FC236}">
                <a16:creationId xmlns:a16="http://schemas.microsoft.com/office/drawing/2014/main" id="{1D837794-A499-CA82-AF08-908458489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158" y="2414773"/>
            <a:ext cx="1807657" cy="1805133"/>
          </a:xfrm>
          <a:prstGeom prst="rect">
            <a:avLst/>
          </a:prstGeom>
        </p:spPr>
      </p:pic>
      <p:pic>
        <p:nvPicPr>
          <p:cNvPr id="36" name="Picture 35" descr="A baseball ball with red stitching&#10;&#10;Description automatically generated">
            <a:extLst>
              <a:ext uri="{FF2B5EF4-FFF2-40B4-BE49-F238E27FC236}">
                <a16:creationId xmlns:a16="http://schemas.microsoft.com/office/drawing/2014/main" id="{B6931C8F-0FAF-F02B-936D-88BCC6C11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1110" y="2430734"/>
            <a:ext cx="1807657" cy="1805133"/>
          </a:xfrm>
          <a:prstGeom prst="rect">
            <a:avLst/>
          </a:prstGeom>
        </p:spPr>
      </p:pic>
      <p:pic>
        <p:nvPicPr>
          <p:cNvPr id="37" name="Picture 36" descr="A baseball ball with red stitching&#10;&#10;Description automatically generated">
            <a:extLst>
              <a:ext uri="{FF2B5EF4-FFF2-40B4-BE49-F238E27FC236}">
                <a16:creationId xmlns:a16="http://schemas.microsoft.com/office/drawing/2014/main" id="{EE71D098-0CF8-BB05-6B7F-06A255AD7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006" y="2414773"/>
            <a:ext cx="1807657" cy="1805133"/>
          </a:xfrm>
          <a:prstGeom prst="rect">
            <a:avLst/>
          </a:prstGeom>
        </p:spPr>
      </p:pic>
      <p:pic>
        <p:nvPicPr>
          <p:cNvPr id="38" name="Picture 37" descr="A baseball ball with red stitching&#10;&#10;Description automatically generated">
            <a:extLst>
              <a:ext uri="{FF2B5EF4-FFF2-40B4-BE49-F238E27FC236}">
                <a16:creationId xmlns:a16="http://schemas.microsoft.com/office/drawing/2014/main" id="{D6A9A94B-99F6-2C22-7A86-1BACF80EB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264" y="2414773"/>
            <a:ext cx="1807657" cy="1805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48601-9F64-4CFB-D642-88104A55C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34435"/>
            <a:ext cx="10251141" cy="1361918"/>
          </a:xfrm>
        </p:spPr>
        <p:txBody>
          <a:bodyPr/>
          <a:lstStyle/>
          <a:p>
            <a:pPr algn="ctr"/>
            <a:r>
              <a:rPr lang="en-CA" sz="4800" dirty="0"/>
              <a:t>Predicted Future Hall-of-Famers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15509A-77A6-7C58-DD65-2215B5119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0495" y="2196353"/>
            <a:ext cx="3203986" cy="3558988"/>
          </a:xfrm>
        </p:spPr>
        <p:txBody>
          <a:bodyPr/>
          <a:lstStyle/>
          <a:p>
            <a:r>
              <a:rPr lang="en-CA" sz="3200" dirty="0"/>
              <a:t>Hitters</a:t>
            </a: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Miguel Cabrera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Robinson </a:t>
            </a:r>
            <a:r>
              <a:rPr lang="en-CA" sz="2400" dirty="0" err="1"/>
              <a:t>Canó</a:t>
            </a: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Freddie Freeman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Albert Pujols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Will Smith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Mike Trout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Joey Votto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2EDB9E3-C202-2965-FCC2-A5FDC0EC428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1524D2D-FA49-4DCC-A1B9-1E0D21EAB24C}" type="datetime5">
              <a:rPr lang="en-US" noProof="0" smtClean="0"/>
              <a:t>25-Jul-24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C924744-8E5E-C9BE-C045-A7951A021C2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F4536CD-9685-34FC-C4D8-E9F7FC8E13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20</a:t>
            </a:fld>
            <a:endParaRPr lang="en-US" noProof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A8812A8-378D-EF2D-BAE5-1AEE59ABD549}"/>
              </a:ext>
            </a:extLst>
          </p:cNvPr>
          <p:cNvSpPr txBox="1">
            <a:spLocks/>
          </p:cNvSpPr>
          <p:nvPr/>
        </p:nvSpPr>
        <p:spPr>
          <a:xfrm>
            <a:off x="6827519" y="2196353"/>
            <a:ext cx="3203986" cy="35589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200" dirty="0"/>
              <a:t>Pitchers</a:t>
            </a: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Zack </a:t>
            </a:r>
            <a:r>
              <a:rPr lang="en-CA" sz="2400" dirty="0" err="1"/>
              <a:t>Greinke</a:t>
            </a: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Kenley Jansen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Clayton Kershaw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Sergio Romo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Max Scherzer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Justin Verlander</a:t>
            </a:r>
          </a:p>
        </p:txBody>
      </p:sp>
    </p:spTree>
    <p:extLst>
      <p:ext uri="{BB962C8B-B14F-4D97-AF65-F5344CB8AC3E}">
        <p14:creationId xmlns:p14="http://schemas.microsoft.com/office/powerpoint/2010/main" val="277118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CFCF2-55E0-5492-9D42-78E985612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659" y="2195232"/>
            <a:ext cx="3496235" cy="2467535"/>
          </a:xfrm>
        </p:spPr>
        <p:txBody>
          <a:bodyPr/>
          <a:lstStyle/>
          <a:p>
            <a:r>
              <a:rPr lang="en-CA" sz="7200" dirty="0"/>
              <a:t>Future Steps</a:t>
            </a:r>
          </a:p>
        </p:txBody>
      </p:sp>
      <p:pic>
        <p:nvPicPr>
          <p:cNvPr id="7" name="Picture Placeholder 6" descr="A baseball player catching a ball&#10;&#10;Description automatically generated">
            <a:extLst>
              <a:ext uri="{FF2B5EF4-FFF2-40B4-BE49-F238E27FC236}">
                <a16:creationId xmlns:a16="http://schemas.microsoft.com/office/drawing/2014/main" id="{F4A8DBD1-7DBD-47FA-00BA-511143DB66A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2918" r="20416"/>
          <a:stretch/>
        </p:blipFill>
        <p:spPr>
          <a:xfrm>
            <a:off x="5001768" y="420624"/>
            <a:ext cx="5897880" cy="5897880"/>
          </a:xfrm>
        </p:spPr>
      </p:pic>
    </p:spTree>
    <p:extLst>
      <p:ext uri="{BB962C8B-B14F-4D97-AF65-F5344CB8AC3E}">
        <p14:creationId xmlns:p14="http://schemas.microsoft.com/office/powerpoint/2010/main" val="42653861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B39FF-F50C-CA45-BBEC-CBD71276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600" dirty="0"/>
              <a:t>Applying Model to Minor Leagues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EA3A-3AAF-450D-56EF-7911798B2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Examine current </a:t>
            </a:r>
            <a:r>
              <a:rPr lang="en-CA" dirty="0" err="1"/>
              <a:t>HoF</a:t>
            </a:r>
            <a:r>
              <a:rPr lang="en-CA" dirty="0"/>
              <a:t> players stats from when they were in the minor leagues</a:t>
            </a:r>
          </a:p>
          <a:p>
            <a:r>
              <a:rPr lang="en-CA" dirty="0"/>
              <a:t>See how their stats compared to other minor leaguers</a:t>
            </a:r>
          </a:p>
          <a:p>
            <a:r>
              <a:rPr lang="en-CA" dirty="0"/>
              <a:t>Test to see if model predicts </a:t>
            </a:r>
            <a:r>
              <a:rPr lang="en-CA" dirty="0" err="1"/>
              <a:t>HoF</a:t>
            </a:r>
            <a:r>
              <a:rPr lang="en-CA" dirty="0"/>
              <a:t> players from their minor league stats</a:t>
            </a:r>
          </a:p>
          <a:p>
            <a:r>
              <a:rPr lang="en-CA" dirty="0"/>
              <a:t>Train model to predict future </a:t>
            </a:r>
            <a:r>
              <a:rPr lang="en-CA" dirty="0" err="1"/>
              <a:t>HoF</a:t>
            </a:r>
            <a:r>
              <a:rPr lang="en-CA" dirty="0"/>
              <a:t> players based on their minor league stats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91964D-CC2B-C9ED-0866-E88CFCC90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F44C1-882D-FC1D-58E7-9D7639468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2B3AFDC-8A55-2E8F-D863-AAE96FF3D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18885-E9F7-4761-A419-B6E3D3549E0F}" type="datetime5">
              <a:rPr lang="en-US" noProof="0" smtClean="0"/>
              <a:t>25-Jul-24</a:t>
            </a:fld>
            <a:endParaRPr lang="en-US" noProof="0"/>
          </a:p>
        </p:txBody>
      </p:sp>
      <p:pic>
        <p:nvPicPr>
          <p:cNvPr id="10" name="Picture 9" descr="A red white and blue logo&#10;&#10;Description automatically generated">
            <a:extLst>
              <a:ext uri="{FF2B5EF4-FFF2-40B4-BE49-F238E27FC236}">
                <a16:creationId xmlns:a16="http://schemas.microsoft.com/office/drawing/2014/main" id="{35066086-9415-9625-9A3F-99F08311D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8411" y="3737061"/>
            <a:ext cx="4955177" cy="278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194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1421" y="1421193"/>
            <a:ext cx="4959821" cy="860183"/>
          </a:xfrm>
        </p:spPr>
        <p:txBody>
          <a:bodyPr/>
          <a:lstStyle/>
          <a:p>
            <a:r>
              <a:rPr lang="en-US" altLang="zh-CN" dirty="0"/>
              <a:t>Issues Faced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17CC70-CA83-C0B2-388D-B926ACAD1C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312"/>
          <a:stretch/>
        </p:blipFill>
        <p:spPr>
          <a:xfrm>
            <a:off x="0" y="0"/>
            <a:ext cx="4351128" cy="6858000"/>
          </a:xfrm>
          <a:prstGeom prst="rect">
            <a:avLst/>
          </a:prstGeom>
        </p:spPr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EDD0654D-0EEE-9D11-4D37-133C0B9A49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4903" t="-2" r="24286"/>
          <a:stretch/>
        </p:blipFill>
        <p:spPr>
          <a:xfrm>
            <a:off x="-1" y="0"/>
            <a:ext cx="4536281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A7609-6E6A-B996-BC29-F9AA857D7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528047"/>
            <a:ext cx="4818888" cy="254687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900" dirty="0"/>
              <a:t>Determining which stats to analyze (no WAR, wRC+,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900" dirty="0"/>
              <a:t>Excluding postseason stats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900" dirty="0"/>
              <a:t>Filtering players based on criteria (Games played, BA,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900" dirty="0"/>
              <a:t>Players in opposing group datasets (</a:t>
            </a:r>
            <a:r>
              <a:rPr lang="en-US" sz="1900" dirty="0" err="1"/>
              <a:t>HoF</a:t>
            </a:r>
            <a:r>
              <a:rPr lang="en-US" sz="1900" dirty="0"/>
              <a:t> pitchers being included in </a:t>
            </a:r>
            <a:r>
              <a:rPr lang="en-US" sz="1900" dirty="0" err="1"/>
              <a:t>HoF</a:t>
            </a:r>
            <a:r>
              <a:rPr lang="en-US" sz="1900" dirty="0"/>
              <a:t> hitters dataset,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900" dirty="0"/>
              <a:t>Determining decision score Threshold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900" dirty="0"/>
              <a:t>Difference in dataset size between </a:t>
            </a:r>
            <a:r>
              <a:rPr lang="en-US" sz="1900" dirty="0" err="1"/>
              <a:t>HoF</a:t>
            </a:r>
            <a:r>
              <a:rPr lang="en-US" sz="1900" dirty="0"/>
              <a:t> and non-</a:t>
            </a:r>
            <a:r>
              <a:rPr lang="en-US" sz="1900" dirty="0" err="1"/>
              <a:t>HoF</a:t>
            </a:r>
            <a:r>
              <a:rPr lang="en-US" sz="1900" dirty="0"/>
              <a:t> players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223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1421" y="1421193"/>
            <a:ext cx="4959821" cy="860183"/>
          </a:xfrm>
        </p:spPr>
        <p:txBody>
          <a:bodyPr/>
          <a:lstStyle/>
          <a:p>
            <a:r>
              <a:rPr lang="en-US" altLang="zh-CN" dirty="0"/>
              <a:t>Issues Faced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17CC70-CA83-C0B2-388D-B926ACAD1C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312"/>
          <a:stretch/>
        </p:blipFill>
        <p:spPr>
          <a:xfrm>
            <a:off x="0" y="0"/>
            <a:ext cx="4351128" cy="6858000"/>
          </a:xfrm>
          <a:prstGeom prst="rect">
            <a:avLst/>
          </a:prstGeom>
        </p:spPr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EDD0654D-0EEE-9D11-4D37-133C0B9A49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1111" r="22743"/>
          <a:stretch/>
        </p:blipFill>
        <p:spPr>
          <a:xfrm>
            <a:off x="-1" y="0"/>
            <a:ext cx="4536281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A7609-6E6A-B996-BC29-F9AA857D7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85247"/>
            <a:ext cx="4818888" cy="2734235"/>
          </a:xfrm>
        </p:spPr>
        <p:txBody>
          <a:bodyPr numCol="2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/>
              <a:t>Hitters:</a:t>
            </a:r>
          </a:p>
          <a:p>
            <a:pPr marL="971550" lvl="1" indent="-285750"/>
            <a:r>
              <a:rPr lang="en-CA" sz="1600" dirty="0" err="1"/>
              <a:t>Acuña</a:t>
            </a:r>
            <a:endParaRPr lang="en-CA" sz="1600" dirty="0"/>
          </a:p>
          <a:p>
            <a:pPr marL="971550" lvl="1" indent="-285750"/>
            <a:r>
              <a:rPr lang="en-CA" sz="1600" dirty="0"/>
              <a:t>Betts</a:t>
            </a:r>
          </a:p>
          <a:p>
            <a:pPr marL="971550" lvl="1" indent="-285750"/>
            <a:r>
              <a:rPr lang="en-CA" sz="1600" dirty="0"/>
              <a:t>Goldschmidt</a:t>
            </a:r>
          </a:p>
          <a:p>
            <a:pPr marL="971550" lvl="1" indent="-285750"/>
            <a:r>
              <a:rPr lang="en-CA" sz="1600" dirty="0"/>
              <a:t>Harper</a:t>
            </a:r>
          </a:p>
          <a:p>
            <a:pPr marL="971550" lvl="1" indent="-285750"/>
            <a:r>
              <a:rPr lang="en-CA" sz="1600" dirty="0"/>
              <a:t>Judge</a:t>
            </a:r>
          </a:p>
          <a:p>
            <a:pPr marL="971550" lvl="1" indent="-285750"/>
            <a:r>
              <a:rPr lang="en-CA" sz="1600" dirty="0"/>
              <a:t>Ohtani</a:t>
            </a:r>
          </a:p>
          <a:p>
            <a:pPr marL="971550" lvl="1" indent="-285750"/>
            <a:r>
              <a:rPr lang="en-CA" sz="1600" dirty="0"/>
              <a:t>Ramirez</a:t>
            </a:r>
          </a:p>
          <a:p>
            <a:pPr marL="971550" lvl="1" indent="-285750"/>
            <a:r>
              <a:rPr lang="en-CA" sz="1600" dirty="0"/>
              <a:t>Soto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/>
              <a:t>Pitchers:</a:t>
            </a:r>
          </a:p>
          <a:p>
            <a:pPr marL="971550" lvl="1" indent="-285750"/>
            <a:r>
              <a:rPr lang="en-CA" sz="1600" dirty="0"/>
              <a:t>Cole</a:t>
            </a:r>
          </a:p>
          <a:p>
            <a:pPr marL="971550" lvl="1" indent="-285750"/>
            <a:r>
              <a:rPr lang="en-CA" sz="1600" dirty="0"/>
              <a:t>Kimbrel</a:t>
            </a:r>
          </a:p>
          <a:p>
            <a:pPr marL="971550" lvl="1" indent="-285750"/>
            <a:r>
              <a:rPr lang="en-CA" sz="1600" dirty="0"/>
              <a:t>Ohtani</a:t>
            </a:r>
          </a:p>
          <a:p>
            <a:pPr marL="971550" lvl="1" indent="-285750"/>
            <a:r>
              <a:rPr lang="en-CA" sz="1600" dirty="0"/>
              <a:t>Sale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05942A-6C5B-04BA-E6FA-2B5CCFEE6C98}"/>
              </a:ext>
            </a:extLst>
          </p:cNvPr>
          <p:cNvSpPr txBox="1"/>
          <p:nvPr/>
        </p:nvSpPr>
        <p:spPr>
          <a:xfrm>
            <a:off x="5961888" y="2592576"/>
            <a:ext cx="61049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Notable players not predicted (subjective):</a:t>
            </a:r>
          </a:p>
        </p:txBody>
      </p:sp>
    </p:spTree>
    <p:extLst>
      <p:ext uri="{BB962C8B-B14F-4D97-AF65-F5344CB8AC3E}">
        <p14:creationId xmlns:p14="http://schemas.microsoft.com/office/powerpoint/2010/main" val="4069815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5600" y="2179858"/>
            <a:ext cx="4873752" cy="952052"/>
          </a:xfrm>
        </p:spPr>
        <p:txBody>
          <a:bodyPr/>
          <a:lstStyle/>
          <a:p>
            <a:pPr algn="ctr"/>
            <a:r>
              <a:rPr lang="en-US" sz="6600" dirty="0"/>
              <a:t>Thank you!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1041" y="3572435"/>
            <a:ext cx="5582870" cy="952052"/>
          </a:xfrm>
        </p:spPr>
        <p:txBody>
          <a:bodyPr/>
          <a:lstStyle/>
          <a:p>
            <a:pPr algn="ctr"/>
            <a:r>
              <a:rPr lang="en-US" sz="6000" dirty="0"/>
              <a:t>Questions?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1D963291-0332-DAB6-6090-6778FC7899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5144" r="31946"/>
          <a:stretch/>
        </p:blipFill>
        <p:spPr>
          <a:xfrm>
            <a:off x="6443482" y="812292"/>
            <a:ext cx="4636008" cy="4928616"/>
          </a:xfrm>
        </p:spPr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B39FF-F50C-CA45-BBEC-CBD71276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EA3A-3AAF-450D-56EF-7911798B2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https://stathead.com/baseball/player-batting-season-finder.cgi?request=1&amp;match=player_season_combined&amp;order_by_asc=1&amp;order_by=name_display_csk&amp;ccomp%5B1%5D=gt&amp;cval%5B1%5D=162&amp;cstat%5B1%5D=b_games&amp;is_hof=N</a:t>
            </a:r>
            <a:endParaRPr lang="en-CA" sz="2400" dirty="0">
              <a:solidFill>
                <a:schemeClr val="accent3"/>
              </a:solidFill>
            </a:endParaRPr>
          </a:p>
          <a:p>
            <a:r>
              <a:rPr lang="en-CA" sz="2400" dirty="0">
                <a:solidFill>
                  <a:schemeClr val="accent3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https://stathead.com/baseball/player-pitching-season-finder.cgi?request=1&amp;match=player_season_combined&amp;order_by_asc=1&amp;order_by=name_display_csk&amp;ccomp%5B1%5D=gt&amp;cval%5B1%5D=32&amp;cstat%5B1%5D=p_g&amp;is_hof=N</a:t>
            </a:r>
            <a:endParaRPr lang="en-CA" sz="2400" dirty="0">
              <a:solidFill>
                <a:schemeClr val="accent3"/>
              </a:solidFill>
            </a:endParaRPr>
          </a:p>
          <a:p>
            <a:r>
              <a:rPr lang="en-CA" sz="2400" dirty="0">
                <a:solidFill>
                  <a:schemeClr val="accent3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https://stathead.com/baseball/player-batting-season-finder.cgi?request=1&amp;match=player_season_combined&amp;order_by_asc=1&amp;order_by=name_display_csk&amp;is_hof=Y</a:t>
            </a:r>
            <a:endParaRPr lang="en-CA" sz="2400" dirty="0">
              <a:solidFill>
                <a:schemeClr val="accent3"/>
              </a:solidFill>
            </a:endParaRPr>
          </a:p>
          <a:p>
            <a:r>
              <a:rPr lang="en-CA" sz="2400" dirty="0">
                <a:solidFill>
                  <a:schemeClr val="accent3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https://stathead.com/baseball/player-pitching-season-finder.cgi?request=1&amp;match=player_season_combined&amp;order_by_asc=1&amp;order_by=name_display_csk&amp;is_hof=Y</a:t>
            </a:r>
            <a:endParaRPr lang="en-CA" sz="2400" dirty="0">
              <a:solidFill>
                <a:schemeClr val="accent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91964D-CC2B-C9ED-0866-E88CFCC90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26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F44C1-882D-FC1D-58E7-9D7639468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2B3AFDC-8A55-2E8F-D863-AAE96FF3D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18885-E9F7-4761-A419-B6E3D3549E0F}" type="datetime5">
              <a:rPr lang="en-US" noProof="0" smtClean="0"/>
              <a:t>25-Jul-24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7976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4064" y="1048729"/>
            <a:ext cx="5637724" cy="1025218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4064" y="2073947"/>
            <a:ext cx="5637724" cy="3735324"/>
          </a:xfrm>
        </p:spPr>
        <p:txBody>
          <a:bodyPr/>
          <a:lstStyle/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sz="2800" dirty="0"/>
              <a:t>Use past data to determine baseball Hall of Fame (</a:t>
            </a:r>
            <a:r>
              <a:rPr lang="en-US" sz="2800" dirty="0" err="1"/>
              <a:t>HoF</a:t>
            </a:r>
            <a:r>
              <a:rPr lang="en-US" sz="2800" dirty="0"/>
              <a:t>) threshold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sz="2800" dirty="0"/>
              <a:t>Determine if past players were worthy or </a:t>
            </a:r>
            <a:r>
              <a:rPr lang="en-US" sz="2800" dirty="0" err="1"/>
              <a:t>unworty</a:t>
            </a:r>
            <a:r>
              <a:rPr lang="en-US" sz="2800" dirty="0"/>
              <a:t> of their </a:t>
            </a:r>
            <a:r>
              <a:rPr lang="en-US" sz="2800" dirty="0" err="1"/>
              <a:t>HoF</a:t>
            </a:r>
            <a:r>
              <a:rPr lang="en-US" sz="2800" dirty="0"/>
              <a:t> status, whether inducted or not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sz="2800" dirty="0"/>
              <a:t>Predict future baseball Hall of Famers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9" name="Picture Placeholder 8" descr="A baseball and bat on grass&#10;&#10;Description automatically generated">
            <a:extLst>
              <a:ext uri="{FF2B5EF4-FFF2-40B4-BE49-F238E27FC236}">
                <a16:creationId xmlns:a16="http://schemas.microsoft.com/office/drawing/2014/main" id="{72A8EAD2-2BB8-BA49-C2A0-6A00E93D5D6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61482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4064" y="1048729"/>
            <a:ext cx="5637724" cy="1025218"/>
          </a:xfrm>
        </p:spPr>
        <p:txBody>
          <a:bodyPr/>
          <a:lstStyle/>
          <a:p>
            <a:r>
              <a:rPr lang="en-US" dirty="0"/>
              <a:t>Introduction </a:t>
            </a:r>
            <a:r>
              <a:rPr lang="en-US" sz="1600" dirty="0"/>
              <a:t>(Cont.)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4063" y="2073947"/>
            <a:ext cx="5987349" cy="3735324"/>
          </a:xfrm>
        </p:spPr>
        <p:txBody>
          <a:bodyPr/>
          <a:lstStyle/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sz="2800" dirty="0"/>
              <a:t>Using data from Baseball-Reference, create four datasets based on criteria:</a:t>
            </a:r>
          </a:p>
          <a:p>
            <a:pPr marL="971550" lvl="1" indent="-285750"/>
            <a:r>
              <a:rPr lang="en-US" sz="2400" dirty="0"/>
              <a:t>All hitters inducted into the </a:t>
            </a:r>
            <a:r>
              <a:rPr lang="en-US" sz="2400" dirty="0" err="1"/>
              <a:t>HoF</a:t>
            </a:r>
            <a:r>
              <a:rPr lang="en-US" sz="2400" dirty="0"/>
              <a:t> (273,32) </a:t>
            </a:r>
          </a:p>
          <a:p>
            <a:pPr marL="971550" lvl="1" indent="-285750"/>
            <a:r>
              <a:rPr lang="en-US" sz="2400" dirty="0"/>
              <a:t>All pitchers inducted into the </a:t>
            </a:r>
            <a:r>
              <a:rPr lang="en-US" sz="2400" dirty="0" err="1"/>
              <a:t>HoF</a:t>
            </a:r>
            <a:r>
              <a:rPr lang="en-US" sz="2400" dirty="0"/>
              <a:t> (121,37)</a:t>
            </a:r>
          </a:p>
          <a:p>
            <a:pPr marL="971550" lvl="1" indent="-285750"/>
            <a:r>
              <a:rPr lang="en-US" sz="2400" dirty="0"/>
              <a:t>All hitters not inducted into the </a:t>
            </a:r>
            <a:r>
              <a:rPr lang="en-US" sz="2400" dirty="0" err="1"/>
              <a:t>HoF</a:t>
            </a:r>
            <a:r>
              <a:rPr lang="en-US" sz="2400" dirty="0"/>
              <a:t> with at least 162 games played (7102,32)</a:t>
            </a:r>
          </a:p>
          <a:p>
            <a:pPr marL="971550" lvl="1" indent="-285750"/>
            <a:r>
              <a:rPr lang="en-US" sz="2400" dirty="0"/>
              <a:t>All pitchers not inducted into the </a:t>
            </a:r>
            <a:r>
              <a:rPr lang="en-US" sz="2400" dirty="0" err="1"/>
              <a:t>HoF</a:t>
            </a:r>
            <a:r>
              <a:rPr lang="en-US" sz="2400" dirty="0"/>
              <a:t> with at least 32 games played (5806,37)</a:t>
            </a:r>
          </a:p>
          <a:p>
            <a:pPr marL="971550" lvl="1" indent="-285750"/>
            <a:endParaRPr lang="en-US" sz="2400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72A8EAD2-2BB8-BA49-C2A0-6A00E93D5D6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32220" r="30014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384122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4064" y="1048729"/>
            <a:ext cx="5637724" cy="1025218"/>
          </a:xfrm>
        </p:spPr>
        <p:txBody>
          <a:bodyPr/>
          <a:lstStyle/>
          <a:p>
            <a:r>
              <a:rPr lang="en-US" dirty="0"/>
              <a:t>Introduction </a:t>
            </a:r>
            <a:r>
              <a:rPr lang="en-US" sz="1600" dirty="0"/>
              <a:t>(Cont.)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4064" y="2073947"/>
            <a:ext cx="5637724" cy="3735324"/>
          </a:xfrm>
        </p:spPr>
        <p:txBody>
          <a:bodyPr/>
          <a:lstStyle/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sz="2500" dirty="0"/>
              <a:t>Plot certain stats for Non-</a:t>
            </a:r>
            <a:r>
              <a:rPr lang="en-US" sz="2500" dirty="0" err="1"/>
              <a:t>HoF</a:t>
            </a:r>
            <a:r>
              <a:rPr lang="en-US" sz="2500" dirty="0"/>
              <a:t> and </a:t>
            </a:r>
            <a:r>
              <a:rPr lang="en-US" sz="2500" dirty="0" err="1"/>
              <a:t>HoF</a:t>
            </a:r>
            <a:r>
              <a:rPr lang="en-US" sz="2500" dirty="0"/>
              <a:t> players against each other to get a visual comparison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sz="2500" dirty="0"/>
              <a:t>Establish a threshold for </a:t>
            </a:r>
            <a:r>
              <a:rPr lang="en-US" sz="2500" dirty="0" err="1"/>
              <a:t>HoF</a:t>
            </a:r>
            <a:r>
              <a:rPr lang="en-US" sz="2500" dirty="0"/>
              <a:t> induction to determine if current players are on pace for induction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sz="2500" dirty="0"/>
              <a:t>Analyze past players to see if their </a:t>
            </a:r>
            <a:r>
              <a:rPr lang="en-US" sz="2500" dirty="0" err="1"/>
              <a:t>HoF</a:t>
            </a:r>
            <a:r>
              <a:rPr lang="en-US" sz="2500" dirty="0"/>
              <a:t> status is appropriate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72A8EAD2-2BB8-BA49-C2A0-6A00E93D5D6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8912" r="18912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4008663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306BB-A658-B55E-05A9-945DE2E92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273" y="2398372"/>
            <a:ext cx="4199068" cy="1942383"/>
          </a:xfrm>
        </p:spPr>
        <p:txBody>
          <a:bodyPr/>
          <a:lstStyle/>
          <a:p>
            <a:r>
              <a:rPr lang="en-CA" sz="4000" dirty="0"/>
              <a:t>Part 1:</a:t>
            </a:r>
            <a:br>
              <a:rPr lang="en-CA" sz="4000" dirty="0"/>
            </a:br>
            <a:r>
              <a:rPr lang="en-CA" sz="4000" dirty="0"/>
              <a:t>Stat Compare – </a:t>
            </a:r>
            <a:r>
              <a:rPr lang="en-CA" sz="4000" dirty="0" err="1"/>
              <a:t>HoF</a:t>
            </a:r>
            <a:r>
              <a:rPr lang="en-CA" sz="4000" dirty="0"/>
              <a:t> vs Non-</a:t>
            </a:r>
            <a:r>
              <a:rPr lang="en-CA" sz="4000" dirty="0" err="1"/>
              <a:t>HoF</a:t>
            </a:r>
            <a:endParaRPr lang="en-CA" sz="4000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9762772-5B89-FCDC-6CA7-1EFCBDA6E7B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12690" r="3618" b="10632"/>
          <a:stretch/>
        </p:blipFill>
        <p:spPr>
          <a:xfrm>
            <a:off x="5001768" y="420624"/>
            <a:ext cx="5897880" cy="5897880"/>
          </a:xfrm>
        </p:spPr>
      </p:pic>
    </p:spTree>
    <p:extLst>
      <p:ext uri="{BB962C8B-B14F-4D97-AF65-F5344CB8AC3E}">
        <p14:creationId xmlns:p14="http://schemas.microsoft.com/office/powerpoint/2010/main" val="2194264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F0F04-B801-37E5-0A80-D17F88DCA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Main Stats Analyzed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AFC704-85AE-8F07-A2C3-897DFB199C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sz="2800" dirty="0"/>
              <a:t>Hitters Stats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232EC-6362-8C18-3980-6677E8B99E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859741"/>
            <a:ext cx="4604512" cy="286972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BA</a:t>
            </a:r>
          </a:p>
          <a:p>
            <a:pPr marL="560070" lvl="1" indent="-285750"/>
            <a:r>
              <a:rPr lang="en-CA" sz="1800" dirty="0"/>
              <a:t>Batting Average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OBP</a:t>
            </a:r>
          </a:p>
          <a:p>
            <a:pPr marL="560070" lvl="1" indent="-285750"/>
            <a:r>
              <a:rPr lang="en-CA" sz="1800" dirty="0"/>
              <a:t>On-base Percentage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SLG</a:t>
            </a:r>
          </a:p>
          <a:p>
            <a:pPr marL="560070" lvl="1" indent="-285750"/>
            <a:r>
              <a:rPr lang="en-CA" sz="1800" dirty="0"/>
              <a:t>Slugging Percentage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OPS</a:t>
            </a:r>
          </a:p>
          <a:p>
            <a:pPr marL="560070" lvl="1" indent="-285750"/>
            <a:r>
              <a:rPr lang="en-CA" sz="1800" dirty="0"/>
              <a:t>On-base + Slugging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OPS+</a:t>
            </a:r>
          </a:p>
          <a:p>
            <a:pPr marL="560070" lvl="1" indent="-285750"/>
            <a:r>
              <a:rPr lang="en-CA" sz="1800" dirty="0"/>
              <a:t>On-base + Slugging Plus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E4D4BB-258D-3A51-A564-59D609D854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CA" sz="2800" dirty="0"/>
              <a:t>Pitchers Stats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03EA86-273A-5E5D-1118-B13063D3140D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859741"/>
            <a:ext cx="4608576" cy="286972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ERA+</a:t>
            </a:r>
          </a:p>
          <a:p>
            <a:pPr marL="560070" lvl="1" indent="-285750"/>
            <a:r>
              <a:rPr lang="en-CA" sz="1800" dirty="0"/>
              <a:t>Adjusted Earned Run Average Plus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FIP</a:t>
            </a:r>
          </a:p>
          <a:p>
            <a:pPr marL="560070" lvl="1" indent="-285750"/>
            <a:r>
              <a:rPr lang="en-CA" sz="1800" dirty="0"/>
              <a:t>Fielding Independent Pitching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WHIP</a:t>
            </a:r>
          </a:p>
          <a:p>
            <a:pPr marL="560070" lvl="1" indent="-285750"/>
            <a:r>
              <a:rPr lang="en-CA" sz="1800" dirty="0"/>
              <a:t>Walks and Hits per Inning Pitched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SO/BB</a:t>
            </a:r>
          </a:p>
          <a:p>
            <a:pPr marL="560070" lvl="1" indent="-285750"/>
            <a:r>
              <a:rPr lang="en-CA" sz="1800" dirty="0"/>
              <a:t>Strikeout to Walk Ratio (Sometimes displayed as K/BB)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EC9F9A-B820-6D99-8770-607B645E4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7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247C5F-6BAA-28E2-9D7E-FF0EE0A3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  <a:endParaRPr lang="en-US" noProof="0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BDA3B98F-0068-8A1C-B8EF-863A7DE8C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7824F-C151-4A83-95EB-74394A9B6447}" type="datetime5">
              <a:rPr lang="en-US" noProof="0" smtClean="0"/>
              <a:t>25-Jul-24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76923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046ED-651C-933A-5437-7D9223BDB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12" y="379476"/>
            <a:ext cx="10073640" cy="1014984"/>
          </a:xfrm>
        </p:spPr>
        <p:txBody>
          <a:bodyPr/>
          <a:lstStyle/>
          <a:p>
            <a:r>
              <a:rPr lang="en-CA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B476D-2EAB-806B-050E-24EA30330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1" y="1810512"/>
            <a:ext cx="11241203" cy="4160520"/>
          </a:xfrm>
        </p:spPr>
        <p:txBody>
          <a:bodyPr/>
          <a:lstStyle/>
          <a:p>
            <a:pPr algn="just"/>
            <a:r>
              <a:rPr lang="en-CA" sz="2600" dirty="0"/>
              <a:t>Imported datasets for each group (</a:t>
            </a:r>
            <a:r>
              <a:rPr lang="en-CA" sz="2600" dirty="0" err="1"/>
              <a:t>HoF</a:t>
            </a:r>
            <a:r>
              <a:rPr lang="en-CA" sz="2600" dirty="0"/>
              <a:t> Hitters, Non-</a:t>
            </a:r>
            <a:r>
              <a:rPr lang="en-CA" sz="2600" dirty="0" err="1"/>
              <a:t>HoF</a:t>
            </a:r>
            <a:r>
              <a:rPr lang="en-CA" sz="2600" dirty="0"/>
              <a:t> Hitters, </a:t>
            </a:r>
            <a:r>
              <a:rPr lang="en-CA" sz="2600" dirty="0" err="1"/>
              <a:t>HoF</a:t>
            </a:r>
            <a:r>
              <a:rPr lang="en-CA" sz="2600" dirty="0"/>
              <a:t> Pitchers, Non-</a:t>
            </a:r>
            <a:r>
              <a:rPr lang="en-CA" sz="2600" dirty="0" err="1"/>
              <a:t>HoF</a:t>
            </a:r>
            <a:r>
              <a:rPr lang="en-CA" sz="2600" dirty="0"/>
              <a:t> Pitchers)</a:t>
            </a:r>
          </a:p>
          <a:p>
            <a:pPr algn="just"/>
            <a:r>
              <a:rPr lang="en-CA" sz="2600" dirty="0"/>
              <a:t>Filter out opposite position players from respective </a:t>
            </a:r>
            <a:r>
              <a:rPr lang="en-CA" sz="2600" dirty="0" err="1"/>
              <a:t>HoF</a:t>
            </a:r>
            <a:r>
              <a:rPr lang="en-CA" sz="2600" dirty="0"/>
              <a:t> datasets (BA &gt;= 0.240 for </a:t>
            </a:r>
            <a:r>
              <a:rPr lang="en-CA" sz="2600" dirty="0" err="1"/>
              <a:t>HoF</a:t>
            </a:r>
            <a:r>
              <a:rPr lang="en-CA" sz="2600" dirty="0"/>
              <a:t> Hitters, Games Played (pitcher) &gt;= 32 for Pitchers)</a:t>
            </a:r>
          </a:p>
          <a:p>
            <a:pPr algn="just"/>
            <a:r>
              <a:rPr lang="en-CA" sz="2600" dirty="0"/>
              <a:t>Plot histograms of players selected stats from both </a:t>
            </a:r>
            <a:r>
              <a:rPr lang="en-CA" sz="2600" dirty="0" err="1"/>
              <a:t>HoF</a:t>
            </a:r>
            <a:r>
              <a:rPr lang="en-CA" sz="2600" dirty="0"/>
              <a:t> and Non-</a:t>
            </a:r>
            <a:r>
              <a:rPr lang="en-CA" sz="2600" dirty="0" err="1"/>
              <a:t>HoF</a:t>
            </a:r>
            <a:r>
              <a:rPr lang="en-CA" sz="2600" dirty="0"/>
              <a:t> groups on the same axis.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F487BC-8170-C998-CAB6-8343A4580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07B08-5C57-13BF-635C-960528EC3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E4ABEE0-6012-48D3-7952-72B14AD55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18885-E9F7-4761-A419-B6E3D3549E0F}" type="datetime5">
              <a:rPr lang="en-US" noProof="0" smtClean="0"/>
              <a:t>25-Jul-24</a:t>
            </a:fld>
            <a:endParaRPr lang="en-US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637792-30A0-D56C-D711-9D4B405B9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4357069"/>
            <a:ext cx="10869169" cy="189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610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E5D1B8-3903-5DA8-1678-F924F11AD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657EF-1664-359E-494F-56E3A3850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Daniel Daye - ISP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BB9AA-B88B-452E-A6AB-03B0CEF00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3B9B-FD56-474E-B919-5B0DFC4E8374}" type="datetime5">
              <a:rPr lang="en-US" noProof="0" smtClean="0"/>
              <a:t>25-Jul-24</a:t>
            </a:fld>
            <a:endParaRPr lang="en-US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10012D-5936-87DF-D3F5-4A20A8EC3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group of graphs showing different colored shapes&#10;&#10;Description automatically generated with medium confidence">
            <a:extLst>
              <a:ext uri="{FF2B5EF4-FFF2-40B4-BE49-F238E27FC236}">
                <a16:creationId xmlns:a16="http://schemas.microsoft.com/office/drawing/2014/main" id="{B30960D5-7F48-95B2-3D26-C7DF41FD1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799"/>
            <a:ext cx="12192000" cy="650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22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{94DBA05C-C763-4189-B1F9-2B5C7AA812B0}tf11429527_win32</Template>
  <TotalTime>788</TotalTime>
  <Words>1086</Words>
  <Application>Microsoft Office PowerPoint</Application>
  <PresentationFormat>Widescreen</PresentationFormat>
  <Paragraphs>201</Paragraphs>
  <Slides>26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Century Gothic</vt:lpstr>
      <vt:lpstr>Karla</vt:lpstr>
      <vt:lpstr>Univers Condensed Light</vt:lpstr>
      <vt:lpstr>Office Theme</vt:lpstr>
      <vt:lpstr>Predicting Future MLB Hall-of-Fame Players</vt:lpstr>
      <vt:lpstr>Table of Contents</vt:lpstr>
      <vt:lpstr>Introduction</vt:lpstr>
      <vt:lpstr>Introduction (Cont.)</vt:lpstr>
      <vt:lpstr>Introduction (Cont.)</vt:lpstr>
      <vt:lpstr>Part 1: Stat Compare – HoF vs Non-HoF</vt:lpstr>
      <vt:lpstr>Main Stats Analyzed</vt:lpstr>
      <vt:lpstr>Method</vt:lpstr>
      <vt:lpstr>PowerPoint Presentation</vt:lpstr>
      <vt:lpstr>PowerPoint Presentation</vt:lpstr>
      <vt:lpstr>Part 2: Predictions and Analysis</vt:lpstr>
      <vt:lpstr>Method</vt:lpstr>
      <vt:lpstr>PowerPoint Presentation</vt:lpstr>
      <vt:lpstr>PowerPoint Presentation</vt:lpstr>
      <vt:lpstr>Results</vt:lpstr>
      <vt:lpstr>Method </vt:lpstr>
      <vt:lpstr>PowerPoint Presentation</vt:lpstr>
      <vt:lpstr>PowerPoint Presentation</vt:lpstr>
      <vt:lpstr>PowerPoint Presentation</vt:lpstr>
      <vt:lpstr>Predicted Future Hall-of-Famers</vt:lpstr>
      <vt:lpstr>Future Steps</vt:lpstr>
      <vt:lpstr>Applying Model to Minor Leagues</vt:lpstr>
      <vt:lpstr>Issues Faced </vt:lpstr>
      <vt:lpstr>Issues Faced </vt:lpstr>
      <vt:lpstr>Thank you!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MLB Hall-of Fame Analysis</dc:title>
  <dc:creator>Daniel Daye</dc:creator>
  <cp:lastModifiedBy>Daniel Daye</cp:lastModifiedBy>
  <cp:revision>2</cp:revision>
  <dcterms:created xsi:type="dcterms:W3CDTF">2024-07-21T17:33:19Z</dcterms:created>
  <dcterms:modified xsi:type="dcterms:W3CDTF">2024-07-25T21:44:47Z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